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handoutMasterIdLst>
    <p:handoutMasterId r:id="rId17"/>
  </p:handoutMasterIdLst>
  <p:sldIdLst>
    <p:sldId id="481" r:id="rId5"/>
    <p:sldId id="488" r:id="rId6"/>
    <p:sldId id="491" r:id="rId7"/>
    <p:sldId id="508" r:id="rId8"/>
    <p:sldId id="510" r:id="rId9"/>
    <p:sldId id="514" r:id="rId10"/>
    <p:sldId id="489" r:id="rId11"/>
    <p:sldId id="513" r:id="rId12"/>
    <p:sldId id="515" r:id="rId13"/>
    <p:sldId id="516" r:id="rId14"/>
    <p:sldId id="517" r:id="rId15"/>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EB1D706-A93B-AA3F-A2C1-4CFEE4490E0F}" name="Jaclyn Cantu" initials="" userId="S::jacantu@texasagriculture.gov::0f3ce763-9fa5-4c41-a516-31dee6b39595" providerId="AD"/>
  <p188:author id="{4F3C0F11-F07E-D74C-F738-579B964F067B}" name="Sarah Martin" initials="SM" userId="S::smartin@texasagriculture.gov::604aa6bb-3c72-42b9-9adf-0661bff4472c" providerId="AD"/>
  <p188:author id="{C9EF2562-BBC4-3427-23CC-FA16C6847ED5}" name="Sapphire King" initials="SK" userId="S::sking@texasagriculture.gov::6621ebd4-2483-4574-b5df-3adf62010ddd" providerId="AD"/>
  <p188:author id="{5085527E-66EB-EE9B-70F3-C7011390568E}" name="Kelli Wise" initials="KW" userId="S::kwise@texasagriculture.gov::e6297da8-a145-4fb9-95e0-94367f8b9f21" providerId="AD"/>
  <p188:author id="{7E6B2FC7-0D53-F06A-4EEE-A48656EDF080}" name="Tracy Whitehead" initials="TW" userId="S::twhitehead@texasagriculture.gov::8b87d557-e8a3-41b4-92ad-16622174028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F6FF"/>
    <a:srgbClr val="FA4616"/>
    <a:srgbClr val="EF4B25"/>
    <a:srgbClr val="007767"/>
    <a:srgbClr val="036A38"/>
    <a:srgbClr val="721F5D"/>
    <a:srgbClr val="66B948"/>
    <a:srgbClr val="4A082E"/>
    <a:srgbClr val="A95124"/>
    <a:srgbClr val="67746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5" d="100"/>
          <a:sy n="75" d="100"/>
        </p:scale>
        <p:origin x="874" y="48"/>
      </p:cViewPr>
      <p:guideLst>
        <p:guide orient="horz" pos="2160"/>
        <p:guide pos="3863"/>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Dierksen" userId="bf73af3c-0a97-4fa8-8894-b42fe69dfa54" providerId="ADAL" clId="{84D43722-848F-44F9-B476-1BCCA8F5A836}"/>
    <pc:docChg chg="delSld">
      <pc:chgData name="David Dierksen" userId="bf73af3c-0a97-4fa8-8894-b42fe69dfa54" providerId="ADAL" clId="{84D43722-848F-44F9-B476-1BCCA8F5A836}" dt="2025-02-12T20:54:16.348" v="0" actId="47"/>
      <pc:docMkLst>
        <pc:docMk/>
      </pc:docMkLst>
      <pc:sldChg chg="del">
        <pc:chgData name="David Dierksen" userId="bf73af3c-0a97-4fa8-8894-b42fe69dfa54" providerId="ADAL" clId="{84D43722-848F-44F9-B476-1BCCA8F5A836}" dt="2025-02-12T20:54:16.348" v="0" actId="47"/>
        <pc:sldMkLst>
          <pc:docMk/>
          <pc:sldMk cId="1421115839" sldId="354"/>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FE95359-07C2-48EE-8FB2-5CB09679140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latin typeface="Arial" panose="020B0604020202020204" pitchFamily="34" charset="0"/>
            </a:endParaRPr>
          </a:p>
        </p:txBody>
      </p:sp>
      <p:sp>
        <p:nvSpPr>
          <p:cNvPr id="3" name="Date Placeholder 2">
            <a:extLst>
              <a:ext uri="{FF2B5EF4-FFF2-40B4-BE49-F238E27FC236}">
                <a16:creationId xmlns:a16="http://schemas.microsoft.com/office/drawing/2014/main" id="{5F079325-D1D5-47B4-953E-4ED6911F2A7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68F6ACC-AB99-43A5-A087-36730D7CF588}" type="datetimeFigureOut">
              <a:rPr lang="en-US" smtClean="0">
                <a:latin typeface="Arial" panose="020B0604020202020204" pitchFamily="34" charset="0"/>
              </a:rPr>
              <a:t>2/12/2025</a:t>
            </a:fld>
            <a:endParaRPr lang="en-US">
              <a:latin typeface="Arial" panose="020B0604020202020204" pitchFamily="34" charset="0"/>
            </a:endParaRPr>
          </a:p>
        </p:txBody>
      </p:sp>
      <p:sp>
        <p:nvSpPr>
          <p:cNvPr id="4" name="Footer Placeholder 3">
            <a:extLst>
              <a:ext uri="{FF2B5EF4-FFF2-40B4-BE49-F238E27FC236}">
                <a16:creationId xmlns:a16="http://schemas.microsoft.com/office/drawing/2014/main" id="{01EC3B75-D497-41F6-BB6E-A1A6E9F2F65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latin typeface="Arial" panose="020B0604020202020204" pitchFamily="34" charset="0"/>
            </a:endParaRPr>
          </a:p>
        </p:txBody>
      </p:sp>
      <p:sp>
        <p:nvSpPr>
          <p:cNvPr id="5" name="Slide Number Placeholder 4">
            <a:extLst>
              <a:ext uri="{FF2B5EF4-FFF2-40B4-BE49-F238E27FC236}">
                <a16:creationId xmlns:a16="http://schemas.microsoft.com/office/drawing/2014/main" id="{606723FF-D2C0-4051-8A99-4460F9BF855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D627919-DA5D-4ED2-92F4-EE585FA700D3}" type="slidenum">
              <a:rPr lang="en-US" smtClean="0">
                <a:latin typeface="Arial" panose="020B0604020202020204" pitchFamily="34" charset="0"/>
              </a:rPr>
              <a:t>‹#›</a:t>
            </a:fld>
            <a:endParaRPr lang="en-US">
              <a:latin typeface="Arial" panose="020B0604020202020204" pitchFamily="34" charset="0"/>
            </a:endParaRPr>
          </a:p>
        </p:txBody>
      </p:sp>
    </p:spTree>
    <p:extLst>
      <p:ext uri="{BB962C8B-B14F-4D97-AF65-F5344CB8AC3E}">
        <p14:creationId xmlns:p14="http://schemas.microsoft.com/office/powerpoint/2010/main" val="36369308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endParaRPr lang="id-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fld id="{1813CEB8-A3C3-4404-9C99-EE809C10ADCA}" type="datetimeFigureOut">
              <a:rPr lang="id-ID" smtClean="0"/>
              <a:pPr/>
              <a:t>12/02/2025</a:t>
            </a:fld>
            <a:endParaRPr lang="id-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defRPr>
            </a:lvl1pPr>
          </a:lstStyle>
          <a:p>
            <a:fld id="{7CA3AE7D-D00C-4FD1-BFA5-ACC68E164876}" type="slidenum">
              <a:rPr lang="id-ID" smtClean="0"/>
              <a:pPr/>
              <a:t>‹#›</a:t>
            </a:fld>
            <a:endParaRPr lang="id-ID"/>
          </a:p>
        </p:txBody>
      </p:sp>
    </p:spTree>
    <p:extLst>
      <p:ext uri="{BB962C8B-B14F-4D97-AF65-F5344CB8AC3E}">
        <p14:creationId xmlns:p14="http://schemas.microsoft.com/office/powerpoint/2010/main" val="1106829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Arial" panose="020B0604020202020204" pitchFamily="34" charset="0"/>
        <a:ea typeface="+mn-ea"/>
        <a:cs typeface="+mn-cs"/>
      </a:defRPr>
    </a:lvl2pPr>
    <a:lvl3pPr marL="914400" algn="l" defTabSz="914400" rtl="0" eaLnBrk="1" latinLnBrk="0" hangingPunct="1">
      <a:defRPr sz="1200" kern="1200">
        <a:solidFill>
          <a:schemeClr val="tx1"/>
        </a:solidFill>
        <a:latin typeface="Arial" panose="020B0604020202020204" pitchFamily="34" charset="0"/>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4E4620-CD0B-4675-A4A1-6DD05FDD20BE}" type="slidenum">
              <a:rPr lang="en-US" smtClean="0"/>
              <a:t>1</a:t>
            </a:fld>
            <a:endParaRPr lang="en-US"/>
          </a:p>
        </p:txBody>
      </p:sp>
    </p:spTree>
    <p:extLst>
      <p:ext uri="{BB962C8B-B14F-4D97-AF65-F5344CB8AC3E}">
        <p14:creationId xmlns:p14="http://schemas.microsoft.com/office/powerpoint/2010/main" val="30577244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A3AE7D-D00C-4FD1-BFA5-ACC68E164876}" type="slidenum">
              <a:rPr kumimoji="0" lang="id-ID"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id-ID"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1944272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A3AE7D-D00C-4FD1-BFA5-ACC68E164876}" type="slidenum">
              <a:rPr kumimoji="0" lang="id-ID"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id-ID"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5047812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A3AE7D-D00C-4FD1-BFA5-ACC68E164876}" type="slidenum">
              <a:rPr kumimoji="0" lang="id-ID"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id-ID"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1185408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A3AE7D-D00C-4FD1-BFA5-ACC68E164876}" type="slidenum">
              <a:rPr kumimoji="0" lang="id-ID"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id-ID"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8869744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Arial"/>
                <a:cs typeface="Arial"/>
              </a:rPr>
              <a:t>What are the notable timeframes and deadlines to </a:t>
            </a:r>
            <a:endParaRPr lang="en-US">
              <a:cs typeface="Arial"/>
            </a:endParaRPr>
          </a:p>
          <a:p>
            <a:r>
              <a:rPr lang="en-US">
                <a:latin typeface="Arial"/>
                <a:cs typeface="Arial"/>
              </a:rPr>
              <a:t>-transition to new warehouses (June 30th???); </a:t>
            </a:r>
            <a:endParaRPr lang="en-US">
              <a:cs typeface="Arial"/>
            </a:endParaRPr>
          </a:p>
          <a:p>
            <a:r>
              <a:rPr lang="en-US">
                <a:latin typeface="Arial"/>
                <a:cs typeface="Arial"/>
              </a:rPr>
              <a:t>-Move inventory – no more allocations at warehouses come April 30th – 0 inventory in warehouses;</a:t>
            </a:r>
          </a:p>
          <a:p>
            <a:r>
              <a:rPr lang="en-US">
                <a:latin typeface="Arial"/>
                <a:cs typeface="Arial"/>
              </a:rPr>
              <a:t>-Contract Requirements w/ SY 25 Warehouses – US Foods still w/out of </a:t>
            </a:r>
            <a:r>
              <a:rPr lang="en-US" err="1">
                <a:latin typeface="Arial"/>
                <a:cs typeface="Arial"/>
              </a:rPr>
              <a:t>signatre</a:t>
            </a:r>
            <a:r>
              <a:rPr lang="en-US">
                <a:latin typeface="Arial"/>
                <a:cs typeface="Arial"/>
              </a:rPr>
              <a:t>???</a:t>
            </a:r>
            <a:endParaRPr lang="en-US">
              <a:cs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A3AE7D-D00C-4FD1-BFA5-ACC68E164876}" type="slidenum">
              <a:rPr kumimoji="0" lang="id-ID"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id-ID"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5850825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Arial"/>
                <a:cs typeface="Arial"/>
              </a:rPr>
              <a:t>What are the notable timeframes and deadlines to </a:t>
            </a:r>
            <a:endParaRPr lang="en-US">
              <a:cs typeface="Arial"/>
            </a:endParaRPr>
          </a:p>
          <a:p>
            <a:r>
              <a:rPr lang="en-US">
                <a:latin typeface="Arial"/>
                <a:cs typeface="Arial"/>
              </a:rPr>
              <a:t>-transition to new warehouses (June 30th???); </a:t>
            </a:r>
            <a:endParaRPr lang="en-US">
              <a:cs typeface="Arial"/>
            </a:endParaRPr>
          </a:p>
          <a:p>
            <a:r>
              <a:rPr lang="en-US">
                <a:latin typeface="Arial"/>
                <a:cs typeface="Arial"/>
              </a:rPr>
              <a:t>-Move inventory – no more allocations at warehouses come April 30th – 0 inventory in warehouses;</a:t>
            </a:r>
          </a:p>
          <a:p>
            <a:r>
              <a:rPr lang="en-US">
                <a:latin typeface="Arial"/>
                <a:cs typeface="Arial"/>
              </a:rPr>
              <a:t>-Contract Requirements w/ SY 25 Warehouses – US Foods still w/out of </a:t>
            </a:r>
            <a:r>
              <a:rPr lang="en-US" err="1">
                <a:latin typeface="Arial"/>
                <a:cs typeface="Arial"/>
              </a:rPr>
              <a:t>signatre</a:t>
            </a:r>
            <a:r>
              <a:rPr lang="en-US">
                <a:latin typeface="Arial"/>
                <a:cs typeface="Arial"/>
              </a:rPr>
              <a:t>???</a:t>
            </a:r>
            <a:endParaRPr lang="en-US">
              <a:cs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A3AE7D-D00C-4FD1-BFA5-ACC68E164876}" type="slidenum">
              <a:rPr kumimoji="0" lang="id-ID"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id-ID"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4066889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Arial"/>
                <a:cs typeface="Arial"/>
              </a:rPr>
              <a:t>What are the notable timeframes and deadlines to </a:t>
            </a:r>
            <a:endParaRPr lang="en-US">
              <a:cs typeface="Arial"/>
            </a:endParaRPr>
          </a:p>
          <a:p>
            <a:r>
              <a:rPr lang="en-US">
                <a:latin typeface="Arial"/>
                <a:cs typeface="Arial"/>
              </a:rPr>
              <a:t>-transition to new warehouses (June 30th???); </a:t>
            </a:r>
            <a:endParaRPr lang="en-US">
              <a:cs typeface="Arial"/>
            </a:endParaRPr>
          </a:p>
          <a:p>
            <a:r>
              <a:rPr lang="en-US">
                <a:latin typeface="Arial"/>
                <a:cs typeface="Arial"/>
              </a:rPr>
              <a:t>-Move inventory – no more allocations at warehouses come April 30th – 0 inventory in warehouses;</a:t>
            </a:r>
          </a:p>
          <a:p>
            <a:r>
              <a:rPr lang="en-US">
                <a:latin typeface="Arial"/>
                <a:cs typeface="Arial"/>
              </a:rPr>
              <a:t>-Contract Requirements w/ SY 25 Warehouses – US Foods still w/out of </a:t>
            </a:r>
            <a:r>
              <a:rPr lang="en-US" err="1">
                <a:latin typeface="Arial"/>
                <a:cs typeface="Arial"/>
              </a:rPr>
              <a:t>signatre</a:t>
            </a:r>
            <a:r>
              <a:rPr lang="en-US">
                <a:latin typeface="Arial"/>
                <a:cs typeface="Arial"/>
              </a:rPr>
              <a:t>???</a:t>
            </a:r>
            <a:endParaRPr lang="en-US">
              <a:cs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CA3AE7D-D00C-4FD1-BFA5-ACC68E164876}" type="slidenum">
              <a:rPr kumimoji="0" lang="id-ID"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id-ID"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7086121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emf"/><Relationship Id="rId7" Type="http://schemas.openxmlformats.org/officeDocument/2006/relationships/hyperlink" Target="mailto:program.intake@usda.gov" TargetMode="External"/><Relationship Id="rId2" Type="http://schemas.openxmlformats.org/officeDocument/2006/relationships/image" Target="../media/image4.jpeg"/><Relationship Id="rId1" Type="http://schemas.openxmlformats.org/officeDocument/2006/relationships/slideMaster" Target="../slideMasters/slideMaster1.xml"/><Relationship Id="rId6" Type="http://schemas.openxmlformats.org/officeDocument/2006/relationships/hyperlink" Target="https://www.usda.gov/sites/default/files/documents/USDA-OASCR%20P-Complaint-Form-0508-0002-508-11-28-17Fax2Mail.pdf" TargetMode="External"/><Relationship Id="rId5" Type="http://schemas.openxmlformats.org/officeDocument/2006/relationships/image" Target="../media/image3.png"/><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36" name="Text Placeholder 35">
            <a:extLst>
              <a:ext uri="{FF2B5EF4-FFF2-40B4-BE49-F238E27FC236}">
                <a16:creationId xmlns:a16="http://schemas.microsoft.com/office/drawing/2014/main" id="{C4783180-5CEA-49EA-9288-FE89122273CE}"/>
              </a:ext>
            </a:extLst>
          </p:cNvPr>
          <p:cNvSpPr>
            <a:spLocks noGrp="1"/>
          </p:cNvSpPr>
          <p:nvPr>
            <p:ph type="body" sz="quarter" idx="10" hasCustomPrompt="1"/>
          </p:nvPr>
        </p:nvSpPr>
        <p:spPr>
          <a:xfrm>
            <a:off x="1558057" y="1718075"/>
            <a:ext cx="5515260" cy="1354239"/>
          </a:xfrm>
          <a:prstGeom prst="rect">
            <a:avLst/>
          </a:prstGeom>
          <a:effectLst>
            <a:outerShdw blurRad="50800" dist="38100" dir="5400000" algn="t" rotWithShape="0">
              <a:prstClr val="black">
                <a:alpha val="40000"/>
              </a:prstClr>
            </a:outerShdw>
          </a:effectLst>
        </p:spPr>
        <p:txBody>
          <a:bodyPr>
            <a:noAutofit/>
          </a:bodyPr>
          <a:lstStyle>
            <a:lvl1pPr marL="0" indent="0" algn="ctr">
              <a:buNone/>
              <a:defRPr sz="4400" b="1">
                <a:solidFill>
                  <a:schemeClr val="bg1"/>
                </a:solidFill>
                <a:latin typeface="Arial" panose="020B0604020202020204" pitchFamily="34" charset="0"/>
                <a:cs typeface="Arial" panose="020B0604020202020204" pitchFamily="34" charset="0"/>
              </a:defRPr>
            </a:lvl1pPr>
            <a:lvl2pPr>
              <a:defRPr sz="5400" b="1">
                <a:latin typeface="Arial" panose="020B0604020202020204" pitchFamily="34" charset="0"/>
                <a:cs typeface="Arial" panose="020B0604020202020204" pitchFamily="34" charset="0"/>
              </a:defRPr>
            </a:lvl2pPr>
            <a:lvl3pPr>
              <a:defRPr sz="5400" b="1">
                <a:latin typeface="Arial" panose="020B0604020202020204" pitchFamily="34" charset="0"/>
                <a:cs typeface="Arial" panose="020B0604020202020204" pitchFamily="34" charset="0"/>
              </a:defRPr>
            </a:lvl3pPr>
            <a:lvl4pPr>
              <a:defRPr sz="5400" b="1">
                <a:latin typeface="Arial" panose="020B0604020202020204" pitchFamily="34" charset="0"/>
                <a:cs typeface="Arial" panose="020B0604020202020204" pitchFamily="34" charset="0"/>
              </a:defRPr>
            </a:lvl4pPr>
            <a:lvl5pPr>
              <a:defRPr sz="5400" b="1">
                <a:latin typeface="Arial" panose="020B0604020202020204" pitchFamily="34" charset="0"/>
                <a:cs typeface="Arial" panose="020B0604020202020204" pitchFamily="34" charset="0"/>
              </a:defRPr>
            </a:lvl5pPr>
          </a:lstStyle>
          <a:p>
            <a:pPr lvl="0"/>
            <a:r>
              <a:rPr lang="en-US"/>
              <a:t>Food Distribution Program</a:t>
            </a:r>
          </a:p>
        </p:txBody>
      </p:sp>
      <p:sp>
        <p:nvSpPr>
          <p:cNvPr id="37" name="Text Placeholder 35">
            <a:extLst>
              <a:ext uri="{FF2B5EF4-FFF2-40B4-BE49-F238E27FC236}">
                <a16:creationId xmlns:a16="http://schemas.microsoft.com/office/drawing/2014/main" id="{FF3CD36B-BAA5-45EB-9D35-4FB8C5224380}"/>
              </a:ext>
            </a:extLst>
          </p:cNvPr>
          <p:cNvSpPr>
            <a:spLocks noGrp="1"/>
          </p:cNvSpPr>
          <p:nvPr>
            <p:ph type="body" sz="quarter" idx="11" hasCustomPrompt="1"/>
          </p:nvPr>
        </p:nvSpPr>
        <p:spPr>
          <a:xfrm>
            <a:off x="1558057" y="3139170"/>
            <a:ext cx="5515260" cy="914667"/>
          </a:xfrm>
          <a:prstGeom prst="rect">
            <a:avLst/>
          </a:prstGeom>
          <a:effectLst>
            <a:outerShdw blurRad="50800" dist="38100" dir="5400000" algn="t" rotWithShape="0">
              <a:prstClr val="black">
                <a:alpha val="40000"/>
              </a:prstClr>
            </a:outerShdw>
          </a:effectLst>
        </p:spPr>
        <p:txBody>
          <a:bodyPr>
            <a:noAutofit/>
          </a:bodyPr>
          <a:lstStyle>
            <a:lvl1pPr marL="0" indent="0" algn="ctr">
              <a:buNone/>
              <a:defRPr sz="3200" b="1">
                <a:solidFill>
                  <a:schemeClr val="bg1"/>
                </a:solidFill>
                <a:latin typeface="Arial" panose="020B0604020202020204" pitchFamily="34" charset="0"/>
                <a:cs typeface="Arial" panose="020B0604020202020204" pitchFamily="34" charset="0"/>
              </a:defRPr>
            </a:lvl1pPr>
            <a:lvl2pPr>
              <a:defRPr sz="5400" b="1">
                <a:latin typeface="Arial" panose="020B0604020202020204" pitchFamily="34" charset="0"/>
                <a:cs typeface="Arial" panose="020B0604020202020204" pitchFamily="34" charset="0"/>
              </a:defRPr>
            </a:lvl2pPr>
            <a:lvl3pPr>
              <a:defRPr sz="5400" b="1">
                <a:latin typeface="Arial" panose="020B0604020202020204" pitchFamily="34" charset="0"/>
                <a:cs typeface="Arial" panose="020B0604020202020204" pitchFamily="34" charset="0"/>
              </a:defRPr>
            </a:lvl3pPr>
            <a:lvl4pPr>
              <a:defRPr sz="5400" b="1">
                <a:latin typeface="Arial" panose="020B0604020202020204" pitchFamily="34" charset="0"/>
                <a:cs typeface="Arial" panose="020B0604020202020204" pitchFamily="34" charset="0"/>
              </a:defRPr>
            </a:lvl4pPr>
            <a:lvl5pPr>
              <a:defRPr sz="5400" b="1">
                <a:latin typeface="Arial" panose="020B0604020202020204" pitchFamily="34" charset="0"/>
                <a:cs typeface="Arial" panose="020B0604020202020204" pitchFamily="34" charset="0"/>
              </a:defRPr>
            </a:lvl5pPr>
          </a:lstStyle>
          <a:p>
            <a:pPr lvl="0"/>
            <a:r>
              <a:rPr lang="en-US"/>
              <a:t>Cover Subtitle</a:t>
            </a:r>
          </a:p>
        </p:txBody>
      </p:sp>
      <p:sp>
        <p:nvSpPr>
          <p:cNvPr id="38" name="Text Placeholder 35">
            <a:extLst>
              <a:ext uri="{FF2B5EF4-FFF2-40B4-BE49-F238E27FC236}">
                <a16:creationId xmlns:a16="http://schemas.microsoft.com/office/drawing/2014/main" id="{6AFECDFB-63F9-49CA-934A-636B5D240069}"/>
              </a:ext>
            </a:extLst>
          </p:cNvPr>
          <p:cNvSpPr>
            <a:spLocks noGrp="1"/>
          </p:cNvSpPr>
          <p:nvPr>
            <p:ph type="body" sz="quarter" idx="12" hasCustomPrompt="1"/>
          </p:nvPr>
        </p:nvSpPr>
        <p:spPr>
          <a:xfrm>
            <a:off x="2693324" y="4062388"/>
            <a:ext cx="3241150" cy="618863"/>
          </a:xfrm>
          <a:prstGeom prst="rect">
            <a:avLst/>
          </a:prstGeom>
          <a:effectLst>
            <a:outerShdw blurRad="50800" dist="38100" dir="5400000" algn="t" rotWithShape="0">
              <a:prstClr val="black">
                <a:alpha val="40000"/>
              </a:prstClr>
            </a:outerShdw>
          </a:effectLst>
        </p:spPr>
        <p:txBody>
          <a:bodyPr>
            <a:noAutofit/>
          </a:bodyPr>
          <a:lstStyle>
            <a:lvl1pPr marL="0" indent="0" algn="ctr">
              <a:buNone/>
              <a:defRPr sz="1800" b="0" i="1">
                <a:solidFill>
                  <a:schemeClr val="bg1"/>
                </a:solidFill>
                <a:latin typeface="Arial" panose="020B0604020202020204" pitchFamily="34" charset="0"/>
                <a:cs typeface="Arial" panose="020B0604020202020204" pitchFamily="34" charset="0"/>
              </a:defRPr>
            </a:lvl1pPr>
            <a:lvl2pPr>
              <a:defRPr sz="5400" b="1">
                <a:latin typeface="Arial" panose="020B0604020202020204" pitchFamily="34" charset="0"/>
                <a:cs typeface="Arial" panose="020B0604020202020204" pitchFamily="34" charset="0"/>
              </a:defRPr>
            </a:lvl2pPr>
            <a:lvl3pPr>
              <a:defRPr sz="5400" b="1">
                <a:latin typeface="Arial" panose="020B0604020202020204" pitchFamily="34" charset="0"/>
                <a:cs typeface="Arial" panose="020B0604020202020204" pitchFamily="34" charset="0"/>
              </a:defRPr>
            </a:lvl3pPr>
            <a:lvl4pPr>
              <a:defRPr sz="5400" b="1">
                <a:latin typeface="Arial" panose="020B0604020202020204" pitchFamily="34" charset="0"/>
                <a:cs typeface="Arial" panose="020B0604020202020204" pitchFamily="34" charset="0"/>
              </a:defRPr>
            </a:lvl4pPr>
            <a:lvl5pPr>
              <a:defRPr sz="5400" b="1">
                <a:latin typeface="Arial" panose="020B0604020202020204" pitchFamily="34" charset="0"/>
                <a:cs typeface="Arial" panose="020B0604020202020204" pitchFamily="34" charset="0"/>
              </a:defRPr>
            </a:lvl5pPr>
          </a:lstStyle>
          <a:p>
            <a:pPr lvl="0"/>
            <a:r>
              <a:rPr lang="en-US"/>
              <a:t>Presenter Name and Presenter Title</a:t>
            </a:r>
          </a:p>
        </p:txBody>
      </p:sp>
      <p:sp>
        <p:nvSpPr>
          <p:cNvPr id="45" name="Slide Number Placeholder 44">
            <a:extLst>
              <a:ext uri="{FF2B5EF4-FFF2-40B4-BE49-F238E27FC236}">
                <a16:creationId xmlns:a16="http://schemas.microsoft.com/office/drawing/2014/main" id="{2FAE11C9-C47D-47D4-B2DC-888B61AE17E9}"/>
              </a:ext>
            </a:extLst>
          </p:cNvPr>
          <p:cNvSpPr>
            <a:spLocks noGrp="1"/>
          </p:cNvSpPr>
          <p:nvPr>
            <p:ph type="sldNum" sz="quarter" idx="13"/>
          </p:nvPr>
        </p:nvSpPr>
        <p:spPr>
          <a:solidFill>
            <a:srgbClr val="721F5D"/>
          </a:solidFill>
        </p:spPr>
        <p:txBody>
          <a:bodyPr/>
          <a:lstStyle/>
          <a:p>
            <a:fld id="{4179449E-6FBB-2343-B3AE-D1EFA46A6E77}" type="slidenum">
              <a:rPr lang="en-US" smtClean="0"/>
              <a:pPr/>
              <a:t>‹#›</a:t>
            </a:fld>
            <a:endParaRPr lang="en-US"/>
          </a:p>
        </p:txBody>
      </p:sp>
      <p:sp>
        <p:nvSpPr>
          <p:cNvPr id="14" name="Rounded Rectangle 7">
            <a:extLst>
              <a:ext uri="{FF2B5EF4-FFF2-40B4-BE49-F238E27FC236}">
                <a16:creationId xmlns:a16="http://schemas.microsoft.com/office/drawing/2014/main" id="{3654FC96-E7E1-4EB5-9637-FE04CB992480}"/>
              </a:ext>
            </a:extLst>
          </p:cNvPr>
          <p:cNvSpPr/>
          <p:nvPr userDrawn="1"/>
        </p:nvSpPr>
        <p:spPr>
          <a:xfrm>
            <a:off x="1" y="5286626"/>
            <a:ext cx="12192000" cy="1571373"/>
          </a:xfrm>
          <a:prstGeom prst="rect">
            <a:avLst/>
          </a:prstGeom>
          <a:solidFill>
            <a:srgbClr val="036A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ckwell" panose="02060603020205020403" pitchFamily="18" charset="0"/>
            </a:endParaRPr>
          </a:p>
        </p:txBody>
      </p:sp>
      <p:sp>
        <p:nvSpPr>
          <p:cNvPr id="15" name="TextBox 14">
            <a:extLst>
              <a:ext uri="{FF2B5EF4-FFF2-40B4-BE49-F238E27FC236}">
                <a16:creationId xmlns:a16="http://schemas.microsoft.com/office/drawing/2014/main" id="{9ECF0D75-ED8B-4444-9F3D-94170CEC80C4}"/>
              </a:ext>
            </a:extLst>
          </p:cNvPr>
          <p:cNvSpPr txBox="1"/>
          <p:nvPr userDrawn="1"/>
        </p:nvSpPr>
        <p:spPr>
          <a:xfrm>
            <a:off x="26203" y="6376259"/>
            <a:ext cx="5335449" cy="430887"/>
          </a:xfrm>
          <a:prstGeom prst="rect">
            <a:avLst/>
          </a:prstGeom>
          <a:noFill/>
        </p:spPr>
        <p:txBody>
          <a:bodyPr wrap="square" rtlCol="0">
            <a:spAutoFit/>
          </a:bodyPr>
          <a:lstStyle/>
          <a:p>
            <a:pPr lvl="0"/>
            <a:r>
              <a:rPr lang="en-US" sz="1100">
                <a:solidFill>
                  <a:schemeClr val="bg1"/>
                </a:solidFill>
                <a:latin typeface="Arial" panose="020B0604020202020204" pitchFamily="34" charset="0"/>
                <a:cs typeface="Arial" panose="020B0604020202020204" pitchFamily="34" charset="0"/>
              </a:rPr>
              <a:t>Food and Nutrition Division</a:t>
            </a:r>
          </a:p>
          <a:p>
            <a:pPr lvl="0"/>
            <a:r>
              <a:rPr lang="en-US" sz="1100">
                <a:solidFill>
                  <a:schemeClr val="bg1"/>
                </a:solidFill>
                <a:latin typeface="Arial" panose="020B0604020202020204" pitchFamily="34" charset="0"/>
                <a:cs typeface="Arial" panose="020B0604020202020204" pitchFamily="34" charset="0"/>
              </a:rPr>
              <a:t>Food Distribution Program</a:t>
            </a:r>
          </a:p>
        </p:txBody>
      </p:sp>
      <p:sp>
        <p:nvSpPr>
          <p:cNvPr id="17" name="TextBox 16">
            <a:extLst>
              <a:ext uri="{FF2B5EF4-FFF2-40B4-BE49-F238E27FC236}">
                <a16:creationId xmlns:a16="http://schemas.microsoft.com/office/drawing/2014/main" id="{A593E4E9-B196-42FA-9238-0B9146C7A754}"/>
              </a:ext>
            </a:extLst>
          </p:cNvPr>
          <p:cNvSpPr txBox="1"/>
          <p:nvPr userDrawn="1"/>
        </p:nvSpPr>
        <p:spPr>
          <a:xfrm>
            <a:off x="2167128" y="6368762"/>
            <a:ext cx="7790688" cy="430887"/>
          </a:xfrm>
          <a:prstGeom prst="rect">
            <a:avLst/>
          </a:prstGeom>
          <a:noFill/>
          <a:effectLst/>
        </p:spPr>
        <p:txBody>
          <a:bodyPr wrap="square" rtlCol="0">
            <a:spAutoFit/>
          </a:bodyPr>
          <a:lstStyle/>
          <a:p>
            <a:pPr algn="ctr"/>
            <a:r>
              <a:rPr lang="en-US" sz="1100">
                <a:solidFill>
                  <a:schemeClr val="bg1"/>
                </a:solidFill>
                <a:latin typeface="Arial" panose="020B0604020202020204" pitchFamily="34" charset="0"/>
                <a:cs typeface="Arial" panose="020B0604020202020204" pitchFamily="34" charset="0"/>
              </a:rPr>
              <a:t>This product was funded by USDA. </a:t>
            </a:r>
          </a:p>
          <a:p>
            <a:pPr algn="ctr"/>
            <a:r>
              <a:rPr lang="en-US" sz="1100">
                <a:solidFill>
                  <a:schemeClr val="bg1"/>
                </a:solidFill>
                <a:latin typeface="Arial" panose="020B0604020202020204" pitchFamily="34" charset="0"/>
                <a:cs typeface="Arial" panose="020B0604020202020204" pitchFamily="34" charset="0"/>
              </a:rPr>
              <a:t>This institution is an equal opportunity provider.</a:t>
            </a:r>
            <a:endParaRPr lang="en-US" sz="1200">
              <a:solidFill>
                <a:schemeClr val="bg1"/>
              </a:solidFill>
              <a:latin typeface="Arial" panose="020B0604020202020204" pitchFamily="34" charset="0"/>
              <a:cs typeface="Arial" panose="020B0604020202020204" pitchFamily="34" charset="0"/>
            </a:endParaRPr>
          </a:p>
        </p:txBody>
      </p:sp>
      <p:sp>
        <p:nvSpPr>
          <p:cNvPr id="18" name="Date Placeholder 3">
            <a:extLst>
              <a:ext uri="{FF2B5EF4-FFF2-40B4-BE49-F238E27FC236}">
                <a16:creationId xmlns:a16="http://schemas.microsoft.com/office/drawing/2014/main" id="{D1DDA43B-62EE-49F7-A64E-FA080BBDCE7A}"/>
              </a:ext>
            </a:extLst>
          </p:cNvPr>
          <p:cNvSpPr>
            <a:spLocks noGrp="1"/>
          </p:cNvSpPr>
          <p:nvPr>
            <p:ph type="dt" sz="half" idx="2"/>
          </p:nvPr>
        </p:nvSpPr>
        <p:spPr>
          <a:xfrm>
            <a:off x="10258010" y="6353842"/>
            <a:ext cx="1841582" cy="446264"/>
          </a:xfrm>
          <a:prstGeom prst="rect">
            <a:avLst/>
          </a:prstGeom>
        </p:spPr>
        <p:txBody>
          <a:bodyPr vert="horz" lIns="91440" tIns="45720" rIns="91440" bIns="45720" rtlCol="0" anchor="ctr"/>
          <a:lstStyle>
            <a:lvl1pPr algn="r">
              <a:defRPr lang="en-US" sz="1100" kern="1200" dirty="0">
                <a:solidFill>
                  <a:schemeClr val="bg1"/>
                </a:solidFill>
                <a:latin typeface="Arial" panose="020B0604020202020204" pitchFamily="34" charset="0"/>
                <a:ea typeface="+mn-ea"/>
                <a:cs typeface="Arial" panose="020B0604020202020204" pitchFamily="34" charset="0"/>
              </a:defRPr>
            </a:lvl1pPr>
          </a:lstStyle>
          <a:p>
            <a:r>
              <a:rPr lang="en-US"/>
              <a:t>Updated </a:t>
            </a:r>
            <a:fld id="{995EE88A-C7A6-40F4-87AA-88E5667A0B63}" type="datetime1">
              <a:rPr lang="en-US" smtClean="0"/>
              <a:t>2/12/2025</a:t>
            </a:fld>
            <a:endParaRPr lang="en-US"/>
          </a:p>
          <a:p>
            <a:r>
              <a:rPr lang="en-US"/>
              <a:t>www.SquareMeals.org</a:t>
            </a:r>
          </a:p>
        </p:txBody>
      </p:sp>
      <p:sp>
        <p:nvSpPr>
          <p:cNvPr id="19" name="TextBox 18">
            <a:extLst>
              <a:ext uri="{FF2B5EF4-FFF2-40B4-BE49-F238E27FC236}">
                <a16:creationId xmlns:a16="http://schemas.microsoft.com/office/drawing/2014/main" id="{DE301348-DAED-43DD-A322-BF162A63A427}"/>
              </a:ext>
            </a:extLst>
          </p:cNvPr>
          <p:cNvSpPr txBox="1"/>
          <p:nvPr userDrawn="1"/>
        </p:nvSpPr>
        <p:spPr>
          <a:xfrm>
            <a:off x="1" y="5994274"/>
            <a:ext cx="12192001" cy="430887"/>
          </a:xfrm>
          <a:prstGeom prst="rect">
            <a:avLst/>
          </a:prstGeom>
          <a:noFill/>
          <a:effectLst/>
        </p:spPr>
        <p:txBody>
          <a:bodyPr wrap="square" rtlCol="0">
            <a:spAutoFit/>
          </a:bodyPr>
          <a:lstStyle>
            <a:defPPr>
              <a:defRPr lang="en-US"/>
            </a:defPPr>
            <a:lvl1pPr algn="ctr">
              <a:defRPr sz="1200">
                <a:solidFill>
                  <a:schemeClr val="bg1"/>
                </a:solidFill>
                <a:latin typeface="Arial" panose="020B0604020202020204" pitchFamily="34" charset="0"/>
                <a:cs typeface="Arial" panose="020B0604020202020204" pitchFamily="34" charset="0"/>
              </a:defRPr>
            </a:lvl1pPr>
          </a:lstStyle>
          <a:p>
            <a:pPr lvl="0"/>
            <a:r>
              <a:rPr lang="en-US" sz="1100"/>
              <a:t>Fraud Hotline: 1-866-5-FRAUD-4 or 1-866-537-2834 | P.O. Box 12847 | Austin, TX 78711</a:t>
            </a:r>
          </a:p>
          <a:p>
            <a:pPr lvl="0"/>
            <a:r>
              <a:rPr lang="en-US" sz="1100"/>
              <a:t>Toll Free: (877) TEX-MEAL | For the hearing impaired: (800) 735-2989 (TTY)</a:t>
            </a:r>
          </a:p>
        </p:txBody>
      </p:sp>
      <p:pic>
        <p:nvPicPr>
          <p:cNvPr id="23" name="Picture 22" descr="The Texas Department of Agriculture's Food and Nutrition Division logo. Called SquareMeals logo. Has a red school lunch tray icon with a green leaf that makes it look like an apple. The word Square is written horizontally at the bottom of the tray and the work Meals is written, vertically on the right side of the tray.">
            <a:extLst>
              <a:ext uri="{FF2B5EF4-FFF2-40B4-BE49-F238E27FC236}">
                <a16:creationId xmlns:a16="http://schemas.microsoft.com/office/drawing/2014/main" id="{3F60835F-A5DD-46C7-B061-EA102FDE836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2726" y="5574712"/>
            <a:ext cx="1263238" cy="976139"/>
          </a:xfrm>
          <a:prstGeom prst="rect">
            <a:avLst/>
          </a:prstGeom>
        </p:spPr>
      </p:pic>
      <p:pic>
        <p:nvPicPr>
          <p:cNvPr id="24" name="Picture 23" descr="Social Media Icons (4 total). Left to Right and Top to Bottom: Facebook, Instagram, Twitter and YouTube.">
            <a:extLst>
              <a:ext uri="{FF2B5EF4-FFF2-40B4-BE49-F238E27FC236}">
                <a16:creationId xmlns:a16="http://schemas.microsoft.com/office/drawing/2014/main" id="{916AE8EF-E893-4336-B757-7691B75C042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452067" y="5806515"/>
            <a:ext cx="540775" cy="525255"/>
          </a:xfrm>
          <a:prstGeom prst="rect">
            <a:avLst/>
          </a:prstGeom>
        </p:spPr>
      </p:pic>
      <p:pic>
        <p:nvPicPr>
          <p:cNvPr id="25" name="Picture 24">
            <a:extLst>
              <a:ext uri="{FF2B5EF4-FFF2-40B4-BE49-F238E27FC236}">
                <a16:creationId xmlns:a16="http://schemas.microsoft.com/office/drawing/2014/main" id="{84720CD5-7BCB-45B4-AE7F-AC8B9414C98E}"/>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4816450" y="5007550"/>
            <a:ext cx="2434808" cy="888734"/>
          </a:xfrm>
          <a:prstGeom prst="rect">
            <a:avLst/>
          </a:prstGeom>
        </p:spPr>
      </p:pic>
    </p:spTree>
    <p:extLst>
      <p:ext uri="{BB962C8B-B14F-4D97-AF65-F5344CB8AC3E}">
        <p14:creationId xmlns:p14="http://schemas.microsoft.com/office/powerpoint/2010/main" val="29308220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Title Slide">
    <p:spTree>
      <p:nvGrpSpPr>
        <p:cNvPr id="1" name=""/>
        <p:cNvGrpSpPr/>
        <p:nvPr/>
      </p:nvGrpSpPr>
      <p:grpSpPr>
        <a:xfrm>
          <a:off x="0" y="0"/>
          <a:ext cx="0" cy="0"/>
          <a:chOff x="0" y="0"/>
          <a:chExt cx="0" cy="0"/>
        </a:xfrm>
      </p:grpSpPr>
      <p:sp>
        <p:nvSpPr>
          <p:cNvPr id="42" name="Text Placeholder 16">
            <a:extLst>
              <a:ext uri="{FF2B5EF4-FFF2-40B4-BE49-F238E27FC236}">
                <a16:creationId xmlns:a16="http://schemas.microsoft.com/office/drawing/2014/main" id="{9193E231-2F7F-45EF-A84D-6008A9A8A9F7}"/>
              </a:ext>
            </a:extLst>
          </p:cNvPr>
          <p:cNvSpPr>
            <a:spLocks noGrp="1"/>
          </p:cNvSpPr>
          <p:nvPr userDrawn="1">
            <p:ph type="body" sz="quarter" idx="14" hasCustomPrompt="1"/>
          </p:nvPr>
        </p:nvSpPr>
        <p:spPr>
          <a:xfrm>
            <a:off x="690281" y="5144341"/>
            <a:ext cx="6562165" cy="1292316"/>
          </a:xfrm>
          <a:prstGeom prst="rect">
            <a:avLst/>
          </a:prstGeom>
          <a:effectLst>
            <a:outerShdw blurRad="50800" dist="38100" dir="10800000" algn="r" rotWithShape="0">
              <a:prstClr val="black">
                <a:alpha val="40000"/>
              </a:prstClr>
            </a:outerShdw>
          </a:effectLst>
        </p:spPr>
        <p:txBody>
          <a:bodyPr/>
          <a:lstStyle>
            <a:lvl1pPr marL="0" indent="0" algn="ctr">
              <a:buNone/>
              <a:defRPr sz="4000" b="1">
                <a:solidFill>
                  <a:schemeClr val="bg1"/>
                </a:solidFill>
                <a:latin typeface="Arial" panose="020B0604020202020204" pitchFamily="34" charset="0"/>
                <a:cs typeface="Arial" panose="020B0604020202020204" pitchFamily="34" charset="0"/>
              </a:defRPr>
            </a:lvl1pPr>
          </a:lstStyle>
          <a:p>
            <a:pPr lvl="0"/>
            <a:r>
              <a:rPr lang="en-US"/>
              <a:t>Arial Bold 40pt – Call Out Text Goes Here</a:t>
            </a:r>
          </a:p>
        </p:txBody>
      </p:sp>
      <p:sp>
        <p:nvSpPr>
          <p:cNvPr id="43" name="Text Placeholder 27">
            <a:extLst>
              <a:ext uri="{FF2B5EF4-FFF2-40B4-BE49-F238E27FC236}">
                <a16:creationId xmlns:a16="http://schemas.microsoft.com/office/drawing/2014/main" id="{9CFEB79B-0622-46FB-BEB3-B2AFBBBD17FF}"/>
              </a:ext>
            </a:extLst>
          </p:cNvPr>
          <p:cNvSpPr>
            <a:spLocks noGrp="1"/>
          </p:cNvSpPr>
          <p:nvPr>
            <p:ph type="body" sz="quarter" idx="15" hasCustomPrompt="1"/>
          </p:nvPr>
        </p:nvSpPr>
        <p:spPr>
          <a:xfrm>
            <a:off x="9599703" y="1098670"/>
            <a:ext cx="1981200" cy="320483"/>
          </a:xfrm>
          <a:prstGeom prst="rect">
            <a:avLst/>
          </a:prstGeom>
        </p:spPr>
        <p:txBody>
          <a:bodyPr/>
          <a:lstStyle>
            <a:lvl1pPr marL="0" indent="0">
              <a:buNone/>
              <a:defRPr sz="1600" b="1">
                <a:solidFill>
                  <a:srgbClr val="EF4B25"/>
                </a:solidFill>
                <a:latin typeface="Arial" panose="020B0604020202020204" pitchFamily="34" charset="0"/>
                <a:cs typeface="Arial" panose="020B0604020202020204" pitchFamily="34" charset="0"/>
              </a:defRPr>
            </a:lvl1pPr>
          </a:lstStyle>
          <a:p>
            <a:pPr lvl="0"/>
            <a:r>
              <a:rPr lang="en-US"/>
              <a:t>Section Title</a:t>
            </a:r>
          </a:p>
        </p:txBody>
      </p:sp>
      <p:sp>
        <p:nvSpPr>
          <p:cNvPr id="44" name="Text Placeholder 29">
            <a:extLst>
              <a:ext uri="{FF2B5EF4-FFF2-40B4-BE49-F238E27FC236}">
                <a16:creationId xmlns:a16="http://schemas.microsoft.com/office/drawing/2014/main" id="{36BE54BA-FF7D-4FA1-9409-FD33BE958667}"/>
              </a:ext>
            </a:extLst>
          </p:cNvPr>
          <p:cNvSpPr>
            <a:spLocks noGrp="1"/>
          </p:cNvSpPr>
          <p:nvPr>
            <p:ph type="body" sz="quarter" idx="11" hasCustomPrompt="1"/>
          </p:nvPr>
        </p:nvSpPr>
        <p:spPr>
          <a:xfrm>
            <a:off x="9607665" y="1462088"/>
            <a:ext cx="1981200" cy="755553"/>
          </a:xfrm>
          <a:prstGeom prst="rect">
            <a:avLst/>
          </a:prstGeom>
        </p:spPr>
        <p:txBody>
          <a:bodyPr/>
          <a:lstStyle>
            <a:lvl1pPr marL="0" indent="0">
              <a:buNone/>
              <a:defRPr sz="1600">
                <a:solidFill>
                  <a:schemeClr val="tx1"/>
                </a:solidFill>
                <a:latin typeface="Arial" panose="020B0604020202020204" pitchFamily="34" charset="0"/>
                <a:cs typeface="Arial" panose="020B0604020202020204" pitchFamily="34" charset="0"/>
              </a:defRPr>
            </a:lvl1pPr>
          </a:lstStyle>
          <a:p>
            <a:pPr lvl="0"/>
            <a:r>
              <a:rPr lang="en-US"/>
              <a:t>Arial Regular 16pt –for support copy</a:t>
            </a:r>
          </a:p>
        </p:txBody>
      </p:sp>
      <p:sp>
        <p:nvSpPr>
          <p:cNvPr id="45" name="Text Placeholder 27">
            <a:extLst>
              <a:ext uri="{FF2B5EF4-FFF2-40B4-BE49-F238E27FC236}">
                <a16:creationId xmlns:a16="http://schemas.microsoft.com/office/drawing/2014/main" id="{88408997-FE2C-406D-8F08-CF754DDE55D5}"/>
              </a:ext>
            </a:extLst>
          </p:cNvPr>
          <p:cNvSpPr>
            <a:spLocks noGrp="1"/>
          </p:cNvSpPr>
          <p:nvPr>
            <p:ph type="body" sz="quarter" idx="12" hasCustomPrompt="1"/>
          </p:nvPr>
        </p:nvSpPr>
        <p:spPr>
          <a:xfrm>
            <a:off x="9614489" y="2310229"/>
            <a:ext cx="1981200" cy="320483"/>
          </a:xfrm>
          <a:prstGeom prst="rect">
            <a:avLst/>
          </a:prstGeom>
        </p:spPr>
        <p:txBody>
          <a:bodyPr/>
          <a:lstStyle>
            <a:lvl1pPr marL="0" indent="0">
              <a:buNone/>
              <a:defRPr sz="1600" b="1">
                <a:solidFill>
                  <a:srgbClr val="EF4B25"/>
                </a:solidFill>
                <a:latin typeface="Arial" panose="020B0604020202020204" pitchFamily="34" charset="0"/>
                <a:cs typeface="Arial" panose="020B0604020202020204" pitchFamily="34" charset="0"/>
              </a:defRPr>
            </a:lvl1pPr>
          </a:lstStyle>
          <a:p>
            <a:pPr lvl="0"/>
            <a:r>
              <a:rPr lang="en-US"/>
              <a:t>Section Title</a:t>
            </a:r>
          </a:p>
        </p:txBody>
      </p:sp>
      <p:sp>
        <p:nvSpPr>
          <p:cNvPr id="46" name="Text Placeholder 29">
            <a:extLst>
              <a:ext uri="{FF2B5EF4-FFF2-40B4-BE49-F238E27FC236}">
                <a16:creationId xmlns:a16="http://schemas.microsoft.com/office/drawing/2014/main" id="{BF42D664-5FF6-4B6F-A70D-A69DE1A01366}"/>
              </a:ext>
            </a:extLst>
          </p:cNvPr>
          <p:cNvSpPr>
            <a:spLocks noGrp="1"/>
          </p:cNvSpPr>
          <p:nvPr>
            <p:ph type="body" sz="quarter" idx="13" hasCustomPrompt="1"/>
          </p:nvPr>
        </p:nvSpPr>
        <p:spPr>
          <a:xfrm>
            <a:off x="9622451" y="2616903"/>
            <a:ext cx="1981200" cy="755553"/>
          </a:xfrm>
          <a:prstGeom prst="rect">
            <a:avLst/>
          </a:prstGeom>
        </p:spPr>
        <p:txBody>
          <a:bodyPr/>
          <a:lstStyle>
            <a:lvl1pPr marL="0" indent="0">
              <a:buNone/>
              <a:defRPr sz="1600">
                <a:solidFill>
                  <a:schemeClr val="tx1"/>
                </a:solidFill>
                <a:latin typeface="Arial" panose="020B0604020202020204" pitchFamily="34" charset="0"/>
                <a:cs typeface="Arial" panose="020B0604020202020204" pitchFamily="34" charset="0"/>
              </a:defRPr>
            </a:lvl1pPr>
          </a:lstStyle>
          <a:p>
            <a:pPr lvl="0"/>
            <a:r>
              <a:rPr lang="en-US"/>
              <a:t>Arial Regular 16pt –for support copy</a:t>
            </a:r>
          </a:p>
        </p:txBody>
      </p:sp>
      <p:sp>
        <p:nvSpPr>
          <p:cNvPr id="47" name="Text Placeholder 27">
            <a:extLst>
              <a:ext uri="{FF2B5EF4-FFF2-40B4-BE49-F238E27FC236}">
                <a16:creationId xmlns:a16="http://schemas.microsoft.com/office/drawing/2014/main" id="{AA73B4E5-7F53-47F0-81EE-E15F97FA43B5}"/>
              </a:ext>
            </a:extLst>
          </p:cNvPr>
          <p:cNvSpPr>
            <a:spLocks noGrp="1"/>
          </p:cNvSpPr>
          <p:nvPr>
            <p:ph type="body" sz="quarter" idx="16" hasCustomPrompt="1"/>
          </p:nvPr>
        </p:nvSpPr>
        <p:spPr>
          <a:xfrm>
            <a:off x="9621218" y="3460931"/>
            <a:ext cx="1981200" cy="320483"/>
          </a:xfrm>
          <a:prstGeom prst="rect">
            <a:avLst/>
          </a:prstGeom>
        </p:spPr>
        <p:txBody>
          <a:bodyPr/>
          <a:lstStyle>
            <a:lvl1pPr marL="0" indent="0">
              <a:buNone/>
              <a:defRPr sz="1600" b="1">
                <a:solidFill>
                  <a:srgbClr val="EF4B25"/>
                </a:solidFill>
                <a:latin typeface="Arial" panose="020B0604020202020204" pitchFamily="34" charset="0"/>
                <a:cs typeface="Arial" panose="020B0604020202020204" pitchFamily="34" charset="0"/>
              </a:defRPr>
            </a:lvl1pPr>
          </a:lstStyle>
          <a:p>
            <a:pPr lvl="0"/>
            <a:r>
              <a:rPr lang="en-US"/>
              <a:t>Section Title</a:t>
            </a:r>
          </a:p>
        </p:txBody>
      </p:sp>
      <p:sp>
        <p:nvSpPr>
          <p:cNvPr id="48" name="Text Placeholder 29">
            <a:extLst>
              <a:ext uri="{FF2B5EF4-FFF2-40B4-BE49-F238E27FC236}">
                <a16:creationId xmlns:a16="http://schemas.microsoft.com/office/drawing/2014/main" id="{8216857C-863A-4834-BDDC-143606136537}"/>
              </a:ext>
            </a:extLst>
          </p:cNvPr>
          <p:cNvSpPr>
            <a:spLocks noGrp="1"/>
          </p:cNvSpPr>
          <p:nvPr>
            <p:ph type="body" sz="quarter" idx="17" hasCustomPrompt="1"/>
          </p:nvPr>
        </p:nvSpPr>
        <p:spPr>
          <a:xfrm>
            <a:off x="9629180" y="3767605"/>
            <a:ext cx="1981200" cy="755553"/>
          </a:xfrm>
          <a:prstGeom prst="rect">
            <a:avLst/>
          </a:prstGeom>
        </p:spPr>
        <p:txBody>
          <a:bodyPr/>
          <a:lstStyle>
            <a:lvl1pPr marL="0" indent="0">
              <a:buNone/>
              <a:defRPr sz="1600">
                <a:solidFill>
                  <a:schemeClr val="tx1"/>
                </a:solidFill>
                <a:latin typeface="Arial" panose="020B0604020202020204" pitchFamily="34" charset="0"/>
                <a:cs typeface="Arial" panose="020B0604020202020204" pitchFamily="34" charset="0"/>
              </a:defRPr>
            </a:lvl1pPr>
          </a:lstStyle>
          <a:p>
            <a:pPr lvl="0"/>
            <a:r>
              <a:rPr lang="en-US"/>
              <a:t>Arial Regular 16pt –for support copy</a:t>
            </a:r>
          </a:p>
        </p:txBody>
      </p:sp>
      <p:sp>
        <p:nvSpPr>
          <p:cNvPr id="49" name="Text Placeholder 27">
            <a:extLst>
              <a:ext uri="{FF2B5EF4-FFF2-40B4-BE49-F238E27FC236}">
                <a16:creationId xmlns:a16="http://schemas.microsoft.com/office/drawing/2014/main" id="{9DF11995-4D08-496B-8981-D2048444E2FD}"/>
              </a:ext>
            </a:extLst>
          </p:cNvPr>
          <p:cNvSpPr>
            <a:spLocks noGrp="1"/>
          </p:cNvSpPr>
          <p:nvPr>
            <p:ph type="body" sz="quarter" idx="18" hasCustomPrompt="1"/>
          </p:nvPr>
        </p:nvSpPr>
        <p:spPr>
          <a:xfrm>
            <a:off x="9636004" y="4642633"/>
            <a:ext cx="1981200" cy="320483"/>
          </a:xfrm>
          <a:prstGeom prst="rect">
            <a:avLst/>
          </a:prstGeom>
        </p:spPr>
        <p:txBody>
          <a:bodyPr/>
          <a:lstStyle>
            <a:lvl1pPr marL="0" indent="0">
              <a:buNone/>
              <a:defRPr sz="1600" b="1">
                <a:solidFill>
                  <a:srgbClr val="EF4B25"/>
                </a:solidFill>
                <a:latin typeface="Arial" panose="020B0604020202020204" pitchFamily="34" charset="0"/>
                <a:cs typeface="Arial" panose="020B0604020202020204" pitchFamily="34" charset="0"/>
              </a:defRPr>
            </a:lvl1pPr>
          </a:lstStyle>
          <a:p>
            <a:pPr lvl="0"/>
            <a:r>
              <a:rPr lang="en-US"/>
              <a:t>Section Title</a:t>
            </a:r>
          </a:p>
        </p:txBody>
      </p:sp>
      <p:sp>
        <p:nvSpPr>
          <p:cNvPr id="50" name="Text Placeholder 29">
            <a:extLst>
              <a:ext uri="{FF2B5EF4-FFF2-40B4-BE49-F238E27FC236}">
                <a16:creationId xmlns:a16="http://schemas.microsoft.com/office/drawing/2014/main" id="{2AA45E2E-E27F-44AC-A44C-17DF89A1D13B}"/>
              </a:ext>
            </a:extLst>
          </p:cNvPr>
          <p:cNvSpPr>
            <a:spLocks noGrp="1"/>
          </p:cNvSpPr>
          <p:nvPr>
            <p:ph type="body" sz="quarter" idx="19" hasCustomPrompt="1"/>
          </p:nvPr>
        </p:nvSpPr>
        <p:spPr>
          <a:xfrm>
            <a:off x="9643966" y="4949307"/>
            <a:ext cx="1981200" cy="755553"/>
          </a:xfrm>
          <a:prstGeom prst="rect">
            <a:avLst/>
          </a:prstGeom>
        </p:spPr>
        <p:txBody>
          <a:bodyPr/>
          <a:lstStyle>
            <a:lvl1pPr marL="0" indent="0">
              <a:buNone/>
              <a:defRPr sz="1600">
                <a:solidFill>
                  <a:schemeClr val="tx1"/>
                </a:solidFill>
                <a:latin typeface="Arial" panose="020B0604020202020204" pitchFamily="34" charset="0"/>
                <a:cs typeface="Arial" panose="020B0604020202020204" pitchFamily="34" charset="0"/>
              </a:defRPr>
            </a:lvl1pPr>
          </a:lstStyle>
          <a:p>
            <a:pPr lvl="0"/>
            <a:r>
              <a:rPr lang="en-US"/>
              <a:t>Arial Regular 16pt –for support copy</a:t>
            </a:r>
          </a:p>
        </p:txBody>
      </p:sp>
      <p:sp>
        <p:nvSpPr>
          <p:cNvPr id="68" name="Slide Number Placeholder 67">
            <a:extLst>
              <a:ext uri="{FF2B5EF4-FFF2-40B4-BE49-F238E27FC236}">
                <a16:creationId xmlns:a16="http://schemas.microsoft.com/office/drawing/2014/main" id="{F4C567D1-DCB9-4662-BB96-26F8516538E6}"/>
              </a:ext>
            </a:extLst>
          </p:cNvPr>
          <p:cNvSpPr>
            <a:spLocks noGrp="1"/>
          </p:cNvSpPr>
          <p:nvPr>
            <p:ph type="sldNum" sz="quarter" idx="20"/>
          </p:nvPr>
        </p:nvSpPr>
        <p:spPr/>
        <p:txBody>
          <a:bodyPr/>
          <a:lstStyle/>
          <a:p>
            <a:fld id="{4179449E-6FBB-2343-B3AE-D1EFA46A6E7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F57138AE-B011-407F-976D-ACE67AD53BED}"/>
              </a:ext>
            </a:extLst>
          </p:cNvPr>
          <p:cNvCxnSpPr>
            <a:cxnSpLocks/>
          </p:cNvCxnSpPr>
          <p:nvPr userDrawn="1"/>
        </p:nvCxnSpPr>
        <p:spPr>
          <a:xfrm>
            <a:off x="6758616" y="6797440"/>
            <a:ext cx="927641" cy="1"/>
          </a:xfrm>
          <a:prstGeom prst="line">
            <a:avLst/>
          </a:prstGeom>
          <a:ln>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584BF03-BF34-4C2E-9E53-AD363CCDF71B}"/>
              </a:ext>
            </a:extLst>
          </p:cNvPr>
          <p:cNvCxnSpPr>
            <a:cxnSpLocks/>
          </p:cNvCxnSpPr>
          <p:nvPr userDrawn="1"/>
        </p:nvCxnSpPr>
        <p:spPr>
          <a:xfrm>
            <a:off x="5645447" y="2885840"/>
            <a:ext cx="1113169" cy="0"/>
          </a:xfrm>
          <a:prstGeom prst="line">
            <a:avLst/>
          </a:prstGeom>
          <a:ln w="25400">
            <a:solidFill>
              <a:schemeClr val="bg1">
                <a:alpha val="50000"/>
              </a:schemeClr>
            </a:solidFill>
          </a:ln>
        </p:spPr>
        <p:style>
          <a:lnRef idx="1">
            <a:schemeClr val="accent1"/>
          </a:lnRef>
          <a:fillRef idx="0">
            <a:schemeClr val="accent1"/>
          </a:fillRef>
          <a:effectRef idx="0">
            <a:schemeClr val="accent1"/>
          </a:effectRef>
          <a:fontRef idx="minor">
            <a:schemeClr val="tx1"/>
          </a:fontRef>
        </p:style>
      </p:cxnSp>
      <p:sp>
        <p:nvSpPr>
          <p:cNvPr id="11" name="Text Placeholder 8">
            <a:extLst>
              <a:ext uri="{FF2B5EF4-FFF2-40B4-BE49-F238E27FC236}">
                <a16:creationId xmlns:a16="http://schemas.microsoft.com/office/drawing/2014/main" id="{48948CB7-E318-4B00-A82D-7FBCB5907DB6}"/>
              </a:ext>
            </a:extLst>
          </p:cNvPr>
          <p:cNvSpPr>
            <a:spLocks noGrp="1"/>
          </p:cNvSpPr>
          <p:nvPr>
            <p:ph type="body" sz="quarter" idx="10" hasCustomPrompt="1"/>
          </p:nvPr>
        </p:nvSpPr>
        <p:spPr>
          <a:xfrm>
            <a:off x="1348969" y="3059999"/>
            <a:ext cx="9596718" cy="1555144"/>
          </a:xfrm>
          <a:prstGeom prst="rect">
            <a:avLst/>
          </a:prstGeom>
          <a:effectLst>
            <a:outerShdw blurRad="50800" dist="38100" dir="8100000" algn="tr" rotWithShape="0">
              <a:prstClr val="black">
                <a:alpha val="40000"/>
              </a:prstClr>
            </a:outerShdw>
          </a:effectLst>
        </p:spPr>
        <p:txBody>
          <a:bodyPr/>
          <a:lstStyle>
            <a:lvl1pPr marL="0" indent="0" algn="ctr">
              <a:buNone/>
              <a:defRPr sz="4800" b="0">
                <a:solidFill>
                  <a:schemeClr val="bg1"/>
                </a:solidFill>
                <a:latin typeface="Arial Black" panose="020B0A04020102020204" pitchFamily="34" charset="0"/>
                <a:cs typeface="Arial" panose="020B0604020202020204" pitchFamily="34" charset="0"/>
              </a:defRPr>
            </a:lvl1pPr>
          </a:lstStyle>
          <a:p>
            <a:pPr lvl="0"/>
            <a:r>
              <a:rPr lang="en-US"/>
              <a:t>Section Title </a:t>
            </a:r>
          </a:p>
        </p:txBody>
      </p:sp>
      <p:sp>
        <p:nvSpPr>
          <p:cNvPr id="12" name="Text Placeholder 8">
            <a:extLst>
              <a:ext uri="{FF2B5EF4-FFF2-40B4-BE49-F238E27FC236}">
                <a16:creationId xmlns:a16="http://schemas.microsoft.com/office/drawing/2014/main" id="{94AA068C-8070-4464-B45A-F68AF4884473}"/>
              </a:ext>
            </a:extLst>
          </p:cNvPr>
          <p:cNvSpPr>
            <a:spLocks noGrp="1"/>
          </p:cNvSpPr>
          <p:nvPr>
            <p:ph type="body" sz="quarter" idx="11" hasCustomPrompt="1"/>
          </p:nvPr>
        </p:nvSpPr>
        <p:spPr>
          <a:xfrm>
            <a:off x="3568648" y="4675708"/>
            <a:ext cx="5266765" cy="812778"/>
          </a:xfrm>
          <a:prstGeom prst="rect">
            <a:avLst/>
          </a:prstGeom>
          <a:effectLst>
            <a:outerShdw blurRad="50800" dist="38100" dir="8100000" algn="tr" rotWithShape="0">
              <a:prstClr val="black">
                <a:alpha val="40000"/>
              </a:prstClr>
            </a:outerShdw>
          </a:effectLst>
        </p:spPr>
        <p:txBody>
          <a:bodyPr/>
          <a:lstStyle>
            <a:lvl1pPr marL="0" indent="0" algn="ctr">
              <a:buNone/>
              <a:defRPr sz="5400" b="0">
                <a:solidFill>
                  <a:srgbClr val="EF4B25"/>
                </a:solidFill>
                <a:latin typeface="Arial" panose="020B0604020202020204" pitchFamily="34" charset="0"/>
                <a:cs typeface="Arial" panose="020B0604020202020204" pitchFamily="34" charset="0"/>
              </a:defRPr>
            </a:lvl1pPr>
          </a:lstStyle>
          <a:p>
            <a:pPr lvl="0"/>
            <a:r>
              <a:rPr lang="en-US"/>
              <a:t>Subtitle</a:t>
            </a:r>
          </a:p>
        </p:txBody>
      </p:sp>
      <p:sp>
        <p:nvSpPr>
          <p:cNvPr id="14" name="Slide Number Placeholder 13">
            <a:extLst>
              <a:ext uri="{FF2B5EF4-FFF2-40B4-BE49-F238E27FC236}">
                <a16:creationId xmlns:a16="http://schemas.microsoft.com/office/drawing/2014/main" id="{1423DDE8-A2B0-4EF1-A845-BC8CEC59062E}"/>
              </a:ext>
            </a:extLst>
          </p:cNvPr>
          <p:cNvSpPr>
            <a:spLocks noGrp="1"/>
          </p:cNvSpPr>
          <p:nvPr>
            <p:ph type="sldNum" sz="quarter" idx="12"/>
          </p:nvPr>
        </p:nvSpPr>
        <p:spPr/>
        <p:txBody>
          <a:bodyPr/>
          <a:lstStyle/>
          <a:p>
            <a:fld id="{4179449E-6FBB-2343-B3AE-D1EFA46A6E77}" type="slidenum">
              <a:rPr lang="en-US" smtClean="0"/>
              <a:pPr/>
              <a:t>‹#›</a:t>
            </a:fld>
            <a:endParaRPr lang="en-US"/>
          </a:p>
        </p:txBody>
      </p:sp>
    </p:spTree>
    <p:extLst>
      <p:ext uri="{BB962C8B-B14F-4D97-AF65-F5344CB8AC3E}">
        <p14:creationId xmlns:p14="http://schemas.microsoft.com/office/powerpoint/2010/main" val="6142166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14" name="Text Placeholder 2">
            <a:extLst>
              <a:ext uri="{FF2B5EF4-FFF2-40B4-BE49-F238E27FC236}">
                <a16:creationId xmlns:a16="http://schemas.microsoft.com/office/drawing/2014/main" id="{424F837E-B483-40EC-BEF2-DBB0C196C25E}"/>
              </a:ext>
            </a:extLst>
          </p:cNvPr>
          <p:cNvSpPr>
            <a:spLocks noGrp="1"/>
          </p:cNvSpPr>
          <p:nvPr>
            <p:ph type="body" sz="quarter" idx="10" hasCustomPrompt="1"/>
          </p:nvPr>
        </p:nvSpPr>
        <p:spPr>
          <a:xfrm>
            <a:off x="6777318" y="1486007"/>
            <a:ext cx="4745990" cy="1066456"/>
          </a:xfrm>
          <a:prstGeom prst="rect">
            <a:avLst/>
          </a:prstGeom>
        </p:spPr>
        <p:txBody>
          <a:bodyPr/>
          <a:lstStyle>
            <a:lvl1pPr marL="0" indent="0" algn="r">
              <a:buNone/>
              <a:defRPr sz="3600" b="1">
                <a:solidFill>
                  <a:schemeClr val="bg1"/>
                </a:solidFill>
                <a:latin typeface="Arial" panose="020B0604020202020204" pitchFamily="34" charset="0"/>
                <a:cs typeface="Arial" panose="020B0604020202020204" pitchFamily="34" charset="0"/>
              </a:defRPr>
            </a:lvl1pPr>
          </a:lstStyle>
          <a:p>
            <a:pPr lvl="0"/>
            <a:r>
              <a:rPr lang="en-US"/>
              <a:t>CLICK HERE TO EDIT TITLE</a:t>
            </a:r>
          </a:p>
        </p:txBody>
      </p:sp>
      <p:sp>
        <p:nvSpPr>
          <p:cNvPr id="15" name="Text Placeholder 30">
            <a:extLst>
              <a:ext uri="{FF2B5EF4-FFF2-40B4-BE49-F238E27FC236}">
                <a16:creationId xmlns:a16="http://schemas.microsoft.com/office/drawing/2014/main" id="{78C5CDB3-9297-4184-999E-3272BE0AC5E8}"/>
              </a:ext>
            </a:extLst>
          </p:cNvPr>
          <p:cNvSpPr>
            <a:spLocks noGrp="1"/>
          </p:cNvSpPr>
          <p:nvPr>
            <p:ph type="body" sz="quarter" idx="14" hasCustomPrompt="1"/>
          </p:nvPr>
        </p:nvSpPr>
        <p:spPr>
          <a:xfrm>
            <a:off x="7038988" y="2565888"/>
            <a:ext cx="4484320" cy="473147"/>
          </a:xfrm>
          <a:prstGeom prst="rect">
            <a:avLst/>
          </a:prstGeom>
        </p:spPr>
        <p:txBody>
          <a:bodyPr/>
          <a:lstStyle>
            <a:lvl1pPr marL="0" indent="0" algn="r">
              <a:buNone/>
              <a:defRPr sz="2800" b="1">
                <a:solidFill>
                  <a:srgbClr val="EF4B25"/>
                </a:solidFill>
                <a:latin typeface="Arial" panose="020B0604020202020204" pitchFamily="34" charset="0"/>
                <a:cs typeface="Arial" panose="020B0604020202020204" pitchFamily="34" charset="0"/>
              </a:defRPr>
            </a:lvl1pPr>
          </a:lstStyle>
          <a:p>
            <a:pPr lvl="0"/>
            <a:r>
              <a:rPr lang="en-US"/>
              <a:t>Subtitle goes here</a:t>
            </a:r>
          </a:p>
        </p:txBody>
      </p:sp>
      <p:sp>
        <p:nvSpPr>
          <p:cNvPr id="16" name="Text Placeholder 32">
            <a:extLst>
              <a:ext uri="{FF2B5EF4-FFF2-40B4-BE49-F238E27FC236}">
                <a16:creationId xmlns:a16="http://schemas.microsoft.com/office/drawing/2014/main" id="{74411BDF-1E17-4616-99E7-2C120771626D}"/>
              </a:ext>
            </a:extLst>
          </p:cNvPr>
          <p:cNvSpPr>
            <a:spLocks noGrp="1"/>
          </p:cNvSpPr>
          <p:nvPr>
            <p:ph type="body" sz="quarter" idx="15" hasCustomPrompt="1"/>
          </p:nvPr>
        </p:nvSpPr>
        <p:spPr>
          <a:xfrm>
            <a:off x="7139648" y="3204861"/>
            <a:ext cx="4383660" cy="3016645"/>
          </a:xfrm>
          <a:prstGeom prst="rect">
            <a:avLst/>
          </a:prstGeom>
        </p:spPr>
        <p:txBody>
          <a:bodyPr/>
          <a:lstStyle>
            <a:lvl1pPr marL="0" indent="0" algn="r">
              <a:buNone/>
              <a:defRPr sz="1800">
                <a:solidFill>
                  <a:schemeClr val="bg1"/>
                </a:solidFill>
                <a:latin typeface="Arial" panose="020B0604020202020204" pitchFamily="34" charset="0"/>
                <a:cs typeface="Arial" panose="020B0604020202020204" pitchFamily="34" charset="0"/>
              </a:defRPr>
            </a:lvl1pPr>
          </a:lstStyle>
          <a:p>
            <a:pPr lvl="0"/>
            <a:r>
              <a:rPr lang="en-US"/>
              <a:t>Arial Regular 18pt – for standard body copy</a:t>
            </a:r>
          </a:p>
        </p:txBody>
      </p:sp>
      <p:sp>
        <p:nvSpPr>
          <p:cNvPr id="17" name="Slide Number Placeholder 16">
            <a:extLst>
              <a:ext uri="{FF2B5EF4-FFF2-40B4-BE49-F238E27FC236}">
                <a16:creationId xmlns:a16="http://schemas.microsoft.com/office/drawing/2014/main" id="{625C7632-FA62-4004-AB2F-63522999B046}"/>
              </a:ext>
            </a:extLst>
          </p:cNvPr>
          <p:cNvSpPr>
            <a:spLocks noGrp="1"/>
          </p:cNvSpPr>
          <p:nvPr>
            <p:ph type="sldNum" sz="quarter" idx="16"/>
          </p:nvPr>
        </p:nvSpPr>
        <p:spPr/>
        <p:txBody>
          <a:bodyPr/>
          <a:lstStyle/>
          <a:p>
            <a:fld id="{4179449E-6FBB-2343-B3AE-D1EFA46A6E77}" type="slidenum">
              <a:rPr lang="en-US" smtClean="0"/>
              <a:pPr/>
              <a:t>‹#›</a:t>
            </a:fld>
            <a:endParaRPr lang="en-US"/>
          </a:p>
        </p:txBody>
      </p:sp>
    </p:spTree>
    <p:extLst>
      <p:ext uri="{BB962C8B-B14F-4D97-AF65-F5344CB8AC3E}">
        <p14:creationId xmlns:p14="http://schemas.microsoft.com/office/powerpoint/2010/main" val="17061580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2_Custom Layou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36A992CE-5762-454A-BD9F-40C162BF4E26}"/>
              </a:ext>
            </a:extLst>
          </p:cNvPr>
          <p:cNvSpPr>
            <a:spLocks noGrp="1"/>
          </p:cNvSpPr>
          <p:nvPr>
            <p:ph type="body" sz="quarter" idx="10" hasCustomPrompt="1"/>
          </p:nvPr>
        </p:nvSpPr>
        <p:spPr>
          <a:xfrm>
            <a:off x="958605" y="3165958"/>
            <a:ext cx="4484320" cy="1066456"/>
          </a:xfrm>
          <a:prstGeom prst="rect">
            <a:avLst/>
          </a:prstGeom>
          <a:effectLst>
            <a:outerShdw blurRad="50800" dist="38100" dir="5400000" algn="t" rotWithShape="0">
              <a:prstClr val="black">
                <a:alpha val="40000"/>
              </a:prstClr>
            </a:outerShdw>
          </a:effectLst>
        </p:spPr>
        <p:txBody>
          <a:bodyPr/>
          <a:lstStyle>
            <a:lvl1pPr marL="0" indent="0" algn="ctr">
              <a:buNone/>
              <a:defRPr sz="4000" b="1">
                <a:solidFill>
                  <a:schemeClr val="bg1"/>
                </a:solidFill>
                <a:latin typeface="Arial" panose="020B0604020202020204" pitchFamily="34" charset="0"/>
                <a:cs typeface="Arial" panose="020B0604020202020204" pitchFamily="34" charset="0"/>
              </a:defRPr>
            </a:lvl1pPr>
          </a:lstStyle>
          <a:p>
            <a:pPr lvl="0"/>
            <a:r>
              <a:rPr lang="en-US"/>
              <a:t>CLICK HERE TO EDIT TITLE</a:t>
            </a:r>
          </a:p>
        </p:txBody>
      </p:sp>
      <p:sp>
        <p:nvSpPr>
          <p:cNvPr id="12" name="Text Placeholder 30">
            <a:extLst>
              <a:ext uri="{FF2B5EF4-FFF2-40B4-BE49-F238E27FC236}">
                <a16:creationId xmlns:a16="http://schemas.microsoft.com/office/drawing/2014/main" id="{B7D7CFE9-30CB-4301-BF9C-7F9EAC7DE103}"/>
              </a:ext>
            </a:extLst>
          </p:cNvPr>
          <p:cNvSpPr>
            <a:spLocks noGrp="1"/>
          </p:cNvSpPr>
          <p:nvPr>
            <p:ph type="body" sz="quarter" idx="14" hasCustomPrompt="1"/>
          </p:nvPr>
        </p:nvSpPr>
        <p:spPr>
          <a:xfrm>
            <a:off x="958605" y="4697506"/>
            <a:ext cx="4484320" cy="1873624"/>
          </a:xfrm>
          <a:prstGeom prst="rect">
            <a:avLst/>
          </a:prstGeom>
        </p:spPr>
        <p:txBody>
          <a:bodyPr/>
          <a:lstStyle>
            <a:lvl1pPr marL="0" indent="0" algn="ctr">
              <a:buNone/>
              <a:defRPr sz="1600" b="0">
                <a:solidFill>
                  <a:schemeClr val="bg1"/>
                </a:solidFill>
                <a:latin typeface="Arial" panose="020B0604020202020204" pitchFamily="34" charset="0"/>
                <a:cs typeface="Arial" panose="020B0604020202020204" pitchFamily="34" charset="0"/>
              </a:defRPr>
            </a:lvl1pPr>
          </a:lstStyle>
          <a:p>
            <a:pPr lvl="0"/>
            <a:r>
              <a:rPr lang="en-US"/>
              <a:t>Arial Regular 16pt – for support copy</a:t>
            </a:r>
          </a:p>
        </p:txBody>
      </p:sp>
      <p:sp>
        <p:nvSpPr>
          <p:cNvPr id="14" name="Text Placeholder 13">
            <a:extLst>
              <a:ext uri="{FF2B5EF4-FFF2-40B4-BE49-F238E27FC236}">
                <a16:creationId xmlns:a16="http://schemas.microsoft.com/office/drawing/2014/main" id="{2B1DB43D-9AA5-4384-ADF7-028E3E942E4C}"/>
              </a:ext>
            </a:extLst>
          </p:cNvPr>
          <p:cNvSpPr>
            <a:spLocks noGrp="1"/>
          </p:cNvSpPr>
          <p:nvPr>
            <p:ph type="body" sz="quarter" idx="15" hasCustomPrompt="1"/>
          </p:nvPr>
        </p:nvSpPr>
        <p:spPr>
          <a:xfrm>
            <a:off x="6096000" y="4951262"/>
            <a:ext cx="5675313" cy="1619867"/>
          </a:xfrm>
          <a:prstGeom prst="rect">
            <a:avLst/>
          </a:prstGeom>
        </p:spPr>
        <p:txBody>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sz="1800"/>
              <a:t>Arial Regular 18pt – for standard body copy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1800"/>
              <a:t>Arial Regular 18pt – for standard body copy</a:t>
            </a:r>
            <a:endParaRPr lang="en-US"/>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1800"/>
              <a:t>Arial Regular 18pt – for standard body copy</a:t>
            </a:r>
            <a:endParaRPr lang="en-US"/>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1800"/>
              <a:t>Arial Regular 18pt – for standard body copy</a:t>
            </a:r>
            <a:endParaRPr lang="en-US"/>
          </a:p>
          <a:p>
            <a:pPr lvl="0"/>
            <a:endParaRPr lang="en-US"/>
          </a:p>
        </p:txBody>
      </p:sp>
      <p:sp>
        <p:nvSpPr>
          <p:cNvPr id="15" name="Slide Number Placeholder 14">
            <a:extLst>
              <a:ext uri="{FF2B5EF4-FFF2-40B4-BE49-F238E27FC236}">
                <a16:creationId xmlns:a16="http://schemas.microsoft.com/office/drawing/2014/main" id="{FD1831DF-C47D-4C47-97EE-00B003ACD56C}"/>
              </a:ext>
            </a:extLst>
          </p:cNvPr>
          <p:cNvSpPr>
            <a:spLocks noGrp="1"/>
          </p:cNvSpPr>
          <p:nvPr>
            <p:ph type="sldNum" sz="quarter" idx="16"/>
          </p:nvPr>
        </p:nvSpPr>
        <p:spPr/>
        <p:txBody>
          <a:bodyPr/>
          <a:lstStyle/>
          <a:p>
            <a:fld id="{4179449E-6FBB-2343-B3AE-D1EFA46A6E77}" type="slidenum">
              <a:rPr lang="en-US" smtClean="0"/>
              <a:pPr/>
              <a:t>‹#›</a:t>
            </a:fld>
            <a:endParaRPr lang="en-US"/>
          </a:p>
        </p:txBody>
      </p:sp>
    </p:spTree>
    <p:extLst>
      <p:ext uri="{BB962C8B-B14F-4D97-AF65-F5344CB8AC3E}">
        <p14:creationId xmlns:p14="http://schemas.microsoft.com/office/powerpoint/2010/main" val="20472048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53_Custom Layout">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93DEDA9-933F-4157-8C63-2657F947090B}"/>
              </a:ext>
            </a:extLst>
          </p:cNvPr>
          <p:cNvSpPr>
            <a:spLocks noGrp="1"/>
          </p:cNvSpPr>
          <p:nvPr>
            <p:ph type="sldNum" sz="quarter" idx="16"/>
          </p:nvPr>
        </p:nvSpPr>
        <p:spPr/>
        <p:txBody>
          <a:bodyPr/>
          <a:lstStyle/>
          <a:p>
            <a:fld id="{4179449E-6FBB-2343-B3AE-D1EFA46A6E77}" type="slidenum">
              <a:rPr lang="en-US" smtClean="0"/>
              <a:pPr/>
              <a:t>‹#›</a:t>
            </a:fld>
            <a:endParaRPr lang="en-US"/>
          </a:p>
        </p:txBody>
      </p:sp>
      <p:sp>
        <p:nvSpPr>
          <p:cNvPr id="7" name="Text Placeholder 2">
            <a:extLst>
              <a:ext uri="{FF2B5EF4-FFF2-40B4-BE49-F238E27FC236}">
                <a16:creationId xmlns:a16="http://schemas.microsoft.com/office/drawing/2014/main" id="{B500B192-ABA7-4DC5-8FE8-1EAE48361D53}"/>
              </a:ext>
            </a:extLst>
          </p:cNvPr>
          <p:cNvSpPr>
            <a:spLocks noGrp="1"/>
          </p:cNvSpPr>
          <p:nvPr>
            <p:ph type="body" sz="quarter" idx="10" hasCustomPrompt="1"/>
          </p:nvPr>
        </p:nvSpPr>
        <p:spPr>
          <a:xfrm>
            <a:off x="6855942" y="960640"/>
            <a:ext cx="4484320" cy="1253642"/>
          </a:xfrm>
          <a:prstGeom prst="rect">
            <a:avLst/>
          </a:prstGeom>
          <a:effectLst>
            <a:outerShdw blurRad="50800" dist="38100" dir="5400000" algn="t" rotWithShape="0">
              <a:prstClr val="black">
                <a:alpha val="40000"/>
              </a:prstClr>
            </a:outerShdw>
          </a:effectLst>
        </p:spPr>
        <p:txBody>
          <a:bodyPr/>
          <a:lstStyle>
            <a:lvl1pPr marL="0" indent="0" algn="ctr">
              <a:buNone/>
              <a:defRPr sz="4000" b="1">
                <a:solidFill>
                  <a:schemeClr val="bg1"/>
                </a:solidFill>
                <a:latin typeface="Arial" panose="020B0604020202020204" pitchFamily="34" charset="0"/>
                <a:cs typeface="Arial" panose="020B0604020202020204" pitchFamily="34" charset="0"/>
              </a:defRPr>
            </a:lvl1pPr>
          </a:lstStyle>
          <a:p>
            <a:pPr lvl="0"/>
            <a:r>
              <a:rPr lang="en-US"/>
              <a:t>CLICK HERE TO EDIT TITLE</a:t>
            </a:r>
          </a:p>
        </p:txBody>
      </p:sp>
      <p:sp>
        <p:nvSpPr>
          <p:cNvPr id="8" name="Text Placeholder 30">
            <a:extLst>
              <a:ext uri="{FF2B5EF4-FFF2-40B4-BE49-F238E27FC236}">
                <a16:creationId xmlns:a16="http://schemas.microsoft.com/office/drawing/2014/main" id="{857272D2-F8D9-49A4-9BCC-A317C8060858}"/>
              </a:ext>
            </a:extLst>
          </p:cNvPr>
          <p:cNvSpPr>
            <a:spLocks noGrp="1"/>
          </p:cNvSpPr>
          <p:nvPr>
            <p:ph type="body" sz="quarter" idx="17" hasCustomPrompt="1"/>
          </p:nvPr>
        </p:nvSpPr>
        <p:spPr>
          <a:xfrm>
            <a:off x="6855942" y="2492188"/>
            <a:ext cx="4484320" cy="1416424"/>
          </a:xfrm>
          <a:prstGeom prst="rect">
            <a:avLst/>
          </a:prstGeom>
        </p:spPr>
        <p:txBody>
          <a:bodyPr/>
          <a:lstStyle>
            <a:lvl1pPr marL="0" indent="0" algn="l">
              <a:buNone/>
              <a:defRPr sz="1800" b="0">
                <a:solidFill>
                  <a:schemeClr val="bg1"/>
                </a:solidFill>
                <a:latin typeface="Arial" panose="020B0604020202020204" pitchFamily="34" charset="0"/>
                <a:cs typeface="Arial" panose="020B0604020202020204" pitchFamily="34" charset="0"/>
              </a:defRPr>
            </a:lvl1pPr>
          </a:lstStyle>
          <a:p>
            <a:pPr lvl="0"/>
            <a:r>
              <a:rPr lang="en-US"/>
              <a:t>Arial Regular 18pt – for standard body copy</a:t>
            </a:r>
          </a:p>
        </p:txBody>
      </p:sp>
      <p:sp>
        <p:nvSpPr>
          <p:cNvPr id="9" name="Text Placeholder 30">
            <a:extLst>
              <a:ext uri="{FF2B5EF4-FFF2-40B4-BE49-F238E27FC236}">
                <a16:creationId xmlns:a16="http://schemas.microsoft.com/office/drawing/2014/main" id="{2E5471CD-51CF-4310-B493-E80F92C6A919}"/>
              </a:ext>
            </a:extLst>
          </p:cNvPr>
          <p:cNvSpPr>
            <a:spLocks noGrp="1"/>
          </p:cNvSpPr>
          <p:nvPr>
            <p:ph type="body" sz="quarter" idx="18" hasCustomPrompt="1"/>
          </p:nvPr>
        </p:nvSpPr>
        <p:spPr>
          <a:xfrm>
            <a:off x="6855942" y="4043082"/>
            <a:ext cx="4484320" cy="1416424"/>
          </a:xfrm>
          <a:prstGeom prst="rect">
            <a:avLst/>
          </a:prstGeom>
        </p:spPr>
        <p:txBody>
          <a:bodyPr/>
          <a:lstStyle>
            <a:lvl1pPr marL="285750" indent="-285750" algn="l">
              <a:buFont typeface="Arial" panose="020B0604020202020204" pitchFamily="34" charset="0"/>
              <a:buChar char="•"/>
              <a:defRPr sz="1800" b="0">
                <a:solidFill>
                  <a:schemeClr val="bg1"/>
                </a:solidFill>
                <a:latin typeface="Arial" panose="020B0604020202020204" pitchFamily="34" charset="0"/>
                <a:cs typeface="Arial" panose="020B0604020202020204" pitchFamily="34" charset="0"/>
              </a:defRPr>
            </a:lvl1pPr>
          </a:lstStyle>
          <a:p>
            <a:pPr lvl="0"/>
            <a:r>
              <a:rPr lang="en-US"/>
              <a:t>Arial Regular 16pt – for support copy</a:t>
            </a:r>
          </a:p>
        </p:txBody>
      </p:sp>
    </p:spTree>
    <p:extLst>
      <p:ext uri="{BB962C8B-B14F-4D97-AF65-F5344CB8AC3E}">
        <p14:creationId xmlns:p14="http://schemas.microsoft.com/office/powerpoint/2010/main" val="175287146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7_Custom Layout">
    <p:spTree>
      <p:nvGrpSpPr>
        <p:cNvPr id="1" name=""/>
        <p:cNvGrpSpPr/>
        <p:nvPr/>
      </p:nvGrpSpPr>
      <p:grpSpPr>
        <a:xfrm>
          <a:off x="0" y="0"/>
          <a:ext cx="0" cy="0"/>
          <a:chOff x="0" y="0"/>
          <a:chExt cx="0" cy="0"/>
        </a:xfrm>
      </p:grpSpPr>
      <p:sp>
        <p:nvSpPr>
          <p:cNvPr id="20" name="Text Placeholder 2">
            <a:extLst>
              <a:ext uri="{FF2B5EF4-FFF2-40B4-BE49-F238E27FC236}">
                <a16:creationId xmlns:a16="http://schemas.microsoft.com/office/drawing/2014/main" id="{CBF66996-4D86-444D-AF5F-23F7787A3BB6}"/>
              </a:ext>
            </a:extLst>
          </p:cNvPr>
          <p:cNvSpPr>
            <a:spLocks noGrp="1"/>
          </p:cNvSpPr>
          <p:nvPr>
            <p:ph type="body" sz="quarter" idx="10" hasCustomPrompt="1"/>
          </p:nvPr>
        </p:nvSpPr>
        <p:spPr>
          <a:xfrm>
            <a:off x="5376441" y="627716"/>
            <a:ext cx="6245206" cy="491666"/>
          </a:xfrm>
          <a:prstGeom prst="rect">
            <a:avLst/>
          </a:prstGeom>
          <a:effectLst>
            <a:outerShdw blurRad="50800" dist="38100" dir="5400000" algn="t" rotWithShape="0">
              <a:prstClr val="black">
                <a:alpha val="40000"/>
              </a:prstClr>
            </a:outerShdw>
          </a:effectLst>
        </p:spPr>
        <p:txBody>
          <a:bodyPr/>
          <a:lstStyle>
            <a:lvl1pPr marL="0" indent="0" algn="r">
              <a:buNone/>
              <a:defRPr sz="3200" b="0">
                <a:solidFill>
                  <a:srgbClr val="EF4B25"/>
                </a:solidFill>
                <a:latin typeface="Arial" panose="020B0604020202020204" pitchFamily="34" charset="0"/>
                <a:cs typeface="Arial" panose="020B0604020202020204" pitchFamily="34" charset="0"/>
              </a:defRPr>
            </a:lvl1pPr>
          </a:lstStyle>
          <a:p>
            <a:pPr lvl="0"/>
            <a:r>
              <a:rPr lang="en-US"/>
              <a:t>CLICK HERE TO EDIT TITLE</a:t>
            </a:r>
          </a:p>
        </p:txBody>
      </p:sp>
      <p:sp>
        <p:nvSpPr>
          <p:cNvPr id="21" name="Text Placeholder 30">
            <a:extLst>
              <a:ext uri="{FF2B5EF4-FFF2-40B4-BE49-F238E27FC236}">
                <a16:creationId xmlns:a16="http://schemas.microsoft.com/office/drawing/2014/main" id="{BC376AF6-9F83-42FB-B46A-A36CDCFA56B7}"/>
              </a:ext>
            </a:extLst>
          </p:cNvPr>
          <p:cNvSpPr>
            <a:spLocks noGrp="1"/>
          </p:cNvSpPr>
          <p:nvPr>
            <p:ph type="body" sz="quarter" idx="17" hasCustomPrompt="1"/>
          </p:nvPr>
        </p:nvSpPr>
        <p:spPr>
          <a:xfrm>
            <a:off x="5644875" y="1211193"/>
            <a:ext cx="5966990" cy="960214"/>
          </a:xfrm>
          <a:prstGeom prst="rect">
            <a:avLst/>
          </a:prstGeom>
        </p:spPr>
        <p:txBody>
          <a:bodyPr/>
          <a:lstStyle>
            <a:lvl1pPr marL="0" indent="0" algn="r">
              <a:buNone/>
              <a:defRPr sz="1800" b="0">
                <a:solidFill>
                  <a:schemeClr val="bg1"/>
                </a:solidFill>
                <a:latin typeface="Arial" panose="020B0604020202020204" pitchFamily="34" charset="0"/>
                <a:cs typeface="Arial" panose="020B0604020202020204" pitchFamily="34" charset="0"/>
              </a:defRPr>
            </a:lvl1pPr>
          </a:lstStyle>
          <a:p>
            <a:pPr lvl="0"/>
            <a:r>
              <a:rPr lang="en-US"/>
              <a:t>Arial Regular 18pt – for standard body copy</a:t>
            </a:r>
          </a:p>
        </p:txBody>
      </p:sp>
      <p:sp>
        <p:nvSpPr>
          <p:cNvPr id="23" name="Text Placeholder 2">
            <a:extLst>
              <a:ext uri="{FF2B5EF4-FFF2-40B4-BE49-F238E27FC236}">
                <a16:creationId xmlns:a16="http://schemas.microsoft.com/office/drawing/2014/main" id="{8565A7E0-5117-4405-9705-8CA4F7C693F7}"/>
              </a:ext>
            </a:extLst>
          </p:cNvPr>
          <p:cNvSpPr>
            <a:spLocks noGrp="1"/>
          </p:cNvSpPr>
          <p:nvPr>
            <p:ph type="body" sz="quarter" idx="18" hasCustomPrompt="1"/>
          </p:nvPr>
        </p:nvSpPr>
        <p:spPr>
          <a:xfrm>
            <a:off x="5356877" y="5013564"/>
            <a:ext cx="6245206" cy="491666"/>
          </a:xfrm>
          <a:prstGeom prst="rect">
            <a:avLst/>
          </a:prstGeom>
          <a:effectLst>
            <a:outerShdw blurRad="50800" dist="38100" dir="5400000" algn="t" rotWithShape="0">
              <a:prstClr val="black">
                <a:alpha val="40000"/>
              </a:prstClr>
            </a:outerShdw>
          </a:effectLst>
        </p:spPr>
        <p:txBody>
          <a:bodyPr/>
          <a:lstStyle>
            <a:lvl1pPr marL="0" indent="0" algn="r">
              <a:buNone/>
              <a:defRPr sz="3200" b="0">
                <a:solidFill>
                  <a:srgbClr val="EF4B25"/>
                </a:solidFill>
                <a:latin typeface="Arial" panose="020B0604020202020204" pitchFamily="34" charset="0"/>
                <a:cs typeface="Arial" panose="020B0604020202020204" pitchFamily="34" charset="0"/>
              </a:defRPr>
            </a:lvl1pPr>
          </a:lstStyle>
          <a:p>
            <a:pPr lvl="0"/>
            <a:r>
              <a:rPr lang="en-US"/>
              <a:t>CLICK HERE TO EDIT TITLE</a:t>
            </a:r>
          </a:p>
        </p:txBody>
      </p:sp>
      <p:sp>
        <p:nvSpPr>
          <p:cNvPr id="24" name="Text Placeholder 30">
            <a:extLst>
              <a:ext uri="{FF2B5EF4-FFF2-40B4-BE49-F238E27FC236}">
                <a16:creationId xmlns:a16="http://schemas.microsoft.com/office/drawing/2014/main" id="{1AB04889-C07B-464B-BCB2-D62DCD8BE0D6}"/>
              </a:ext>
            </a:extLst>
          </p:cNvPr>
          <p:cNvSpPr>
            <a:spLocks noGrp="1"/>
          </p:cNvSpPr>
          <p:nvPr>
            <p:ph type="body" sz="quarter" idx="19" hasCustomPrompt="1"/>
          </p:nvPr>
        </p:nvSpPr>
        <p:spPr>
          <a:xfrm>
            <a:off x="5635093" y="5606048"/>
            <a:ext cx="5966990" cy="960214"/>
          </a:xfrm>
          <a:prstGeom prst="rect">
            <a:avLst/>
          </a:prstGeom>
        </p:spPr>
        <p:txBody>
          <a:bodyPr/>
          <a:lstStyle>
            <a:lvl1pPr marL="0" indent="0" algn="r">
              <a:buNone/>
              <a:defRPr sz="1800" b="0">
                <a:solidFill>
                  <a:schemeClr val="bg1"/>
                </a:solidFill>
                <a:latin typeface="Arial" panose="020B0604020202020204" pitchFamily="34" charset="0"/>
                <a:cs typeface="Arial" panose="020B0604020202020204" pitchFamily="34" charset="0"/>
              </a:defRPr>
            </a:lvl1pPr>
          </a:lstStyle>
          <a:p>
            <a:pPr lvl="0"/>
            <a:r>
              <a:rPr lang="en-US"/>
              <a:t>Arial Regular 18pt – for standard body copy</a:t>
            </a:r>
          </a:p>
        </p:txBody>
      </p:sp>
      <p:sp>
        <p:nvSpPr>
          <p:cNvPr id="25" name="Text Placeholder 2">
            <a:extLst>
              <a:ext uri="{FF2B5EF4-FFF2-40B4-BE49-F238E27FC236}">
                <a16:creationId xmlns:a16="http://schemas.microsoft.com/office/drawing/2014/main" id="{85E0DC4F-E70F-41BA-91A9-838690D3B70B}"/>
              </a:ext>
            </a:extLst>
          </p:cNvPr>
          <p:cNvSpPr>
            <a:spLocks noGrp="1"/>
          </p:cNvSpPr>
          <p:nvPr>
            <p:ph type="body" sz="quarter" idx="20" hasCustomPrompt="1"/>
          </p:nvPr>
        </p:nvSpPr>
        <p:spPr>
          <a:xfrm>
            <a:off x="372501" y="2633045"/>
            <a:ext cx="6245206" cy="491666"/>
          </a:xfrm>
          <a:prstGeom prst="rect">
            <a:avLst/>
          </a:prstGeom>
          <a:effectLst>
            <a:outerShdw blurRad="50800" dist="38100" dir="5400000" algn="t" rotWithShape="0">
              <a:prstClr val="black">
                <a:alpha val="40000"/>
              </a:prstClr>
            </a:outerShdw>
          </a:effectLst>
        </p:spPr>
        <p:txBody>
          <a:bodyPr/>
          <a:lstStyle>
            <a:lvl1pPr marL="0" indent="0" algn="l">
              <a:buNone/>
              <a:defRPr sz="3200" b="0">
                <a:solidFill>
                  <a:schemeClr val="bg1"/>
                </a:solidFill>
                <a:latin typeface="Arial" panose="020B0604020202020204" pitchFamily="34" charset="0"/>
                <a:cs typeface="Arial" panose="020B0604020202020204" pitchFamily="34" charset="0"/>
              </a:defRPr>
            </a:lvl1pPr>
          </a:lstStyle>
          <a:p>
            <a:pPr lvl="0"/>
            <a:r>
              <a:rPr lang="en-US"/>
              <a:t>CLICK HERE TO EDIT TITLE</a:t>
            </a:r>
          </a:p>
        </p:txBody>
      </p:sp>
      <p:sp>
        <p:nvSpPr>
          <p:cNvPr id="26" name="Text Placeholder 30">
            <a:extLst>
              <a:ext uri="{FF2B5EF4-FFF2-40B4-BE49-F238E27FC236}">
                <a16:creationId xmlns:a16="http://schemas.microsoft.com/office/drawing/2014/main" id="{127958EC-DD84-4592-8BA1-2C3F2678B967}"/>
              </a:ext>
            </a:extLst>
          </p:cNvPr>
          <p:cNvSpPr>
            <a:spLocks noGrp="1"/>
          </p:cNvSpPr>
          <p:nvPr>
            <p:ph type="body" sz="quarter" idx="21" hasCustomPrompt="1"/>
          </p:nvPr>
        </p:nvSpPr>
        <p:spPr>
          <a:xfrm>
            <a:off x="372501" y="3224019"/>
            <a:ext cx="5966990" cy="960214"/>
          </a:xfrm>
          <a:prstGeom prst="rect">
            <a:avLst/>
          </a:prstGeom>
        </p:spPr>
        <p:txBody>
          <a:bodyPr/>
          <a:lstStyle>
            <a:lvl1pPr marL="0" indent="0" algn="l">
              <a:buNone/>
              <a:defRPr sz="1800" b="0">
                <a:solidFill>
                  <a:schemeClr val="bg1"/>
                </a:solidFill>
                <a:latin typeface="Arial" panose="020B0604020202020204" pitchFamily="34" charset="0"/>
                <a:cs typeface="Arial" panose="020B0604020202020204" pitchFamily="34" charset="0"/>
              </a:defRPr>
            </a:lvl1pPr>
          </a:lstStyle>
          <a:p>
            <a:pPr lvl="0"/>
            <a:r>
              <a:rPr lang="en-US"/>
              <a:t>Arial Regular 18pt – for standard body copy</a:t>
            </a:r>
          </a:p>
        </p:txBody>
      </p:sp>
      <p:sp>
        <p:nvSpPr>
          <p:cNvPr id="2" name="Slide Number Placeholder 1">
            <a:extLst>
              <a:ext uri="{FF2B5EF4-FFF2-40B4-BE49-F238E27FC236}">
                <a16:creationId xmlns:a16="http://schemas.microsoft.com/office/drawing/2014/main" id="{BF07E155-667B-4890-AC29-3174F67B5EE9}"/>
              </a:ext>
            </a:extLst>
          </p:cNvPr>
          <p:cNvSpPr>
            <a:spLocks noGrp="1"/>
          </p:cNvSpPr>
          <p:nvPr>
            <p:ph type="sldNum" sz="quarter" idx="22"/>
          </p:nvPr>
        </p:nvSpPr>
        <p:spPr/>
        <p:txBody>
          <a:bodyPr/>
          <a:lstStyle/>
          <a:p>
            <a:fld id="{4179449E-6FBB-2343-B3AE-D1EFA46A6E77}" type="slidenum">
              <a:rPr lang="en-US" smtClean="0"/>
              <a:pPr/>
              <a:t>‹#›</a:t>
            </a:fld>
            <a:endParaRPr lang="en-US"/>
          </a:p>
        </p:txBody>
      </p:sp>
    </p:spTree>
    <p:extLst>
      <p:ext uri="{BB962C8B-B14F-4D97-AF65-F5344CB8AC3E}">
        <p14:creationId xmlns:p14="http://schemas.microsoft.com/office/powerpoint/2010/main" val="7425043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30" name="Text Placeholder 2">
            <a:extLst>
              <a:ext uri="{FF2B5EF4-FFF2-40B4-BE49-F238E27FC236}">
                <a16:creationId xmlns:a16="http://schemas.microsoft.com/office/drawing/2014/main" id="{5EF15BE7-9C77-4F4C-AC5A-32AF70D752D5}"/>
              </a:ext>
            </a:extLst>
          </p:cNvPr>
          <p:cNvSpPr>
            <a:spLocks noGrp="1"/>
          </p:cNvSpPr>
          <p:nvPr>
            <p:ph type="body" sz="quarter" idx="10" hasCustomPrompt="1"/>
          </p:nvPr>
        </p:nvSpPr>
        <p:spPr>
          <a:xfrm>
            <a:off x="8153733" y="610108"/>
            <a:ext cx="3605979" cy="959037"/>
          </a:xfrm>
          <a:prstGeom prst="rect">
            <a:avLst/>
          </a:prstGeom>
          <a:effectLst/>
        </p:spPr>
        <p:txBody>
          <a:bodyPr/>
          <a:lstStyle>
            <a:lvl1pPr marL="0" indent="0" algn="l">
              <a:buNone/>
              <a:defRPr sz="3200" b="0">
                <a:solidFill>
                  <a:srgbClr val="66B948"/>
                </a:solidFill>
                <a:latin typeface="Arial" panose="020B0604020202020204" pitchFamily="34" charset="0"/>
                <a:cs typeface="Arial" panose="020B0604020202020204" pitchFamily="34" charset="0"/>
              </a:defRPr>
            </a:lvl1pPr>
          </a:lstStyle>
          <a:p>
            <a:pPr lvl="0"/>
            <a:r>
              <a:rPr lang="en-US"/>
              <a:t>CLICK HERE TO EDIT TITLE</a:t>
            </a:r>
          </a:p>
        </p:txBody>
      </p:sp>
      <p:sp>
        <p:nvSpPr>
          <p:cNvPr id="31" name="Text Placeholder 30">
            <a:extLst>
              <a:ext uri="{FF2B5EF4-FFF2-40B4-BE49-F238E27FC236}">
                <a16:creationId xmlns:a16="http://schemas.microsoft.com/office/drawing/2014/main" id="{B773F203-DA5D-4158-9313-C00267F16004}"/>
              </a:ext>
            </a:extLst>
          </p:cNvPr>
          <p:cNvSpPr>
            <a:spLocks noGrp="1"/>
          </p:cNvSpPr>
          <p:nvPr>
            <p:ph type="body" sz="quarter" idx="17" hasCustomPrompt="1"/>
          </p:nvPr>
        </p:nvSpPr>
        <p:spPr>
          <a:xfrm>
            <a:off x="8153733" y="1648944"/>
            <a:ext cx="3605979" cy="1399055"/>
          </a:xfrm>
          <a:prstGeom prst="rect">
            <a:avLst/>
          </a:prstGeom>
        </p:spPr>
        <p:txBody>
          <a:bodyPr/>
          <a:lstStyle>
            <a:lvl1pPr marL="0" indent="0" algn="l">
              <a:buNone/>
              <a:defRPr sz="1800" b="0">
                <a:solidFill>
                  <a:schemeClr val="tx1"/>
                </a:solidFill>
                <a:latin typeface="Arial" panose="020B0604020202020204" pitchFamily="34" charset="0"/>
                <a:cs typeface="Arial" panose="020B0604020202020204" pitchFamily="34" charset="0"/>
              </a:defRPr>
            </a:lvl1pPr>
          </a:lstStyle>
          <a:p>
            <a:pPr lvl="0"/>
            <a:r>
              <a:rPr lang="en-US"/>
              <a:t>Arial Regular 18pt – for standard body copy</a:t>
            </a:r>
          </a:p>
        </p:txBody>
      </p:sp>
      <p:sp>
        <p:nvSpPr>
          <p:cNvPr id="32" name="Text Placeholder 29">
            <a:extLst>
              <a:ext uri="{FF2B5EF4-FFF2-40B4-BE49-F238E27FC236}">
                <a16:creationId xmlns:a16="http://schemas.microsoft.com/office/drawing/2014/main" id="{BB12B9D7-A99E-4808-99E6-B6ED0124F5AF}"/>
              </a:ext>
            </a:extLst>
          </p:cNvPr>
          <p:cNvSpPr>
            <a:spLocks noGrp="1"/>
          </p:cNvSpPr>
          <p:nvPr>
            <p:ph type="body" sz="quarter" idx="20" hasCustomPrompt="1"/>
          </p:nvPr>
        </p:nvSpPr>
        <p:spPr>
          <a:xfrm>
            <a:off x="8153732" y="3237193"/>
            <a:ext cx="3605979" cy="2781866"/>
          </a:xfrm>
          <a:prstGeom prst="rect">
            <a:avLst/>
          </a:prstGeom>
        </p:spPr>
        <p:txBody>
          <a:bodyPr/>
          <a:lstStyle>
            <a:lvl1pPr marL="285750" indent="-285750" algn="ctr">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1pPr>
          </a:lstStyle>
          <a:p>
            <a:pPr lvl="0"/>
            <a:r>
              <a:rPr lang="en-US"/>
              <a:t>Arial Regular 16pt –for support copy</a:t>
            </a:r>
          </a:p>
        </p:txBody>
      </p:sp>
      <p:sp>
        <p:nvSpPr>
          <p:cNvPr id="33" name="Text Placeholder 2">
            <a:extLst>
              <a:ext uri="{FF2B5EF4-FFF2-40B4-BE49-F238E27FC236}">
                <a16:creationId xmlns:a16="http://schemas.microsoft.com/office/drawing/2014/main" id="{BDD0D4F6-23C8-40E5-89CC-0B40E9AE8E1E}"/>
              </a:ext>
            </a:extLst>
          </p:cNvPr>
          <p:cNvSpPr>
            <a:spLocks noGrp="1"/>
          </p:cNvSpPr>
          <p:nvPr>
            <p:ph type="body" sz="quarter" idx="21" hasCustomPrompt="1"/>
          </p:nvPr>
        </p:nvSpPr>
        <p:spPr>
          <a:xfrm>
            <a:off x="2423259" y="1809667"/>
            <a:ext cx="1699085" cy="834919"/>
          </a:xfrm>
          <a:prstGeom prst="rect">
            <a:avLst/>
          </a:prstGeom>
          <a:effectLst/>
        </p:spPr>
        <p:txBody>
          <a:bodyPr/>
          <a:lstStyle>
            <a:lvl1pPr marL="0" indent="0" algn="l">
              <a:buNone/>
              <a:defRPr sz="1800" b="0">
                <a:solidFill>
                  <a:schemeClr val="bg1"/>
                </a:solidFill>
                <a:latin typeface="Arial" panose="020B0604020202020204" pitchFamily="34" charset="0"/>
                <a:cs typeface="Arial" panose="020B0604020202020204" pitchFamily="34" charset="0"/>
              </a:defRPr>
            </a:lvl1pPr>
          </a:lstStyle>
          <a:p>
            <a:pPr lvl="0"/>
            <a:r>
              <a:rPr lang="en-US"/>
              <a:t>Add Text Here</a:t>
            </a:r>
          </a:p>
        </p:txBody>
      </p:sp>
      <p:sp>
        <p:nvSpPr>
          <p:cNvPr id="34" name="Text Placeholder 2">
            <a:extLst>
              <a:ext uri="{FF2B5EF4-FFF2-40B4-BE49-F238E27FC236}">
                <a16:creationId xmlns:a16="http://schemas.microsoft.com/office/drawing/2014/main" id="{F57E2BB4-5932-4D12-B17D-4813553C1CAD}"/>
              </a:ext>
            </a:extLst>
          </p:cNvPr>
          <p:cNvSpPr>
            <a:spLocks noGrp="1"/>
          </p:cNvSpPr>
          <p:nvPr>
            <p:ph type="body" sz="quarter" idx="22" hasCustomPrompt="1"/>
          </p:nvPr>
        </p:nvSpPr>
        <p:spPr>
          <a:xfrm>
            <a:off x="4368276" y="1814577"/>
            <a:ext cx="1699085" cy="834919"/>
          </a:xfrm>
          <a:prstGeom prst="rect">
            <a:avLst/>
          </a:prstGeom>
          <a:effectLst/>
        </p:spPr>
        <p:txBody>
          <a:bodyPr/>
          <a:lstStyle>
            <a:lvl1pPr marL="0" indent="0" algn="l">
              <a:buNone/>
              <a:defRPr sz="1800" b="0">
                <a:solidFill>
                  <a:schemeClr val="bg1"/>
                </a:solidFill>
                <a:latin typeface="Arial" panose="020B0604020202020204" pitchFamily="34" charset="0"/>
                <a:cs typeface="Arial" panose="020B0604020202020204" pitchFamily="34" charset="0"/>
              </a:defRPr>
            </a:lvl1pPr>
          </a:lstStyle>
          <a:p>
            <a:pPr lvl="0"/>
            <a:r>
              <a:rPr lang="en-US"/>
              <a:t>Add Text Here</a:t>
            </a:r>
          </a:p>
        </p:txBody>
      </p:sp>
      <p:sp>
        <p:nvSpPr>
          <p:cNvPr id="37" name="Text Placeholder 2">
            <a:extLst>
              <a:ext uri="{FF2B5EF4-FFF2-40B4-BE49-F238E27FC236}">
                <a16:creationId xmlns:a16="http://schemas.microsoft.com/office/drawing/2014/main" id="{F48B5356-0DF1-48F0-B86F-F6988613EE7F}"/>
              </a:ext>
            </a:extLst>
          </p:cNvPr>
          <p:cNvSpPr>
            <a:spLocks noGrp="1"/>
          </p:cNvSpPr>
          <p:nvPr>
            <p:ph type="body" sz="quarter" idx="23" hasCustomPrompt="1"/>
          </p:nvPr>
        </p:nvSpPr>
        <p:spPr>
          <a:xfrm>
            <a:off x="2433259" y="3840095"/>
            <a:ext cx="1699085" cy="834919"/>
          </a:xfrm>
          <a:prstGeom prst="rect">
            <a:avLst/>
          </a:prstGeom>
          <a:effectLst/>
        </p:spPr>
        <p:txBody>
          <a:bodyPr/>
          <a:lstStyle>
            <a:lvl1pPr marL="0" indent="0" algn="l">
              <a:buNone/>
              <a:defRPr sz="1800" b="0">
                <a:solidFill>
                  <a:schemeClr val="bg1"/>
                </a:solidFill>
                <a:latin typeface="Arial" panose="020B0604020202020204" pitchFamily="34" charset="0"/>
                <a:cs typeface="Arial" panose="020B0604020202020204" pitchFamily="34" charset="0"/>
              </a:defRPr>
            </a:lvl1pPr>
          </a:lstStyle>
          <a:p>
            <a:pPr lvl="0"/>
            <a:r>
              <a:rPr lang="en-US"/>
              <a:t>Add Text Here</a:t>
            </a:r>
          </a:p>
        </p:txBody>
      </p:sp>
      <p:sp>
        <p:nvSpPr>
          <p:cNvPr id="38" name="Text Placeholder 2">
            <a:extLst>
              <a:ext uri="{FF2B5EF4-FFF2-40B4-BE49-F238E27FC236}">
                <a16:creationId xmlns:a16="http://schemas.microsoft.com/office/drawing/2014/main" id="{CD5A5728-99A2-48BC-8AE9-65477CABC7FC}"/>
              </a:ext>
            </a:extLst>
          </p:cNvPr>
          <p:cNvSpPr>
            <a:spLocks noGrp="1"/>
          </p:cNvSpPr>
          <p:nvPr>
            <p:ph type="body" sz="quarter" idx="24" hasCustomPrompt="1"/>
          </p:nvPr>
        </p:nvSpPr>
        <p:spPr>
          <a:xfrm>
            <a:off x="4378281" y="3836037"/>
            <a:ext cx="1699085" cy="834919"/>
          </a:xfrm>
          <a:prstGeom prst="rect">
            <a:avLst/>
          </a:prstGeom>
          <a:effectLst/>
        </p:spPr>
        <p:txBody>
          <a:bodyPr/>
          <a:lstStyle>
            <a:lvl1pPr marL="0" indent="0" algn="l">
              <a:buNone/>
              <a:defRPr sz="1800" b="0">
                <a:solidFill>
                  <a:schemeClr val="bg1"/>
                </a:solidFill>
                <a:latin typeface="Arial" panose="020B0604020202020204" pitchFamily="34" charset="0"/>
                <a:cs typeface="Arial" panose="020B0604020202020204" pitchFamily="34" charset="0"/>
              </a:defRPr>
            </a:lvl1pPr>
          </a:lstStyle>
          <a:p>
            <a:pPr lvl="0"/>
            <a:r>
              <a:rPr lang="en-US"/>
              <a:t>Add Text Here</a:t>
            </a:r>
          </a:p>
        </p:txBody>
      </p:sp>
      <p:sp>
        <p:nvSpPr>
          <p:cNvPr id="2" name="Slide Number Placeholder 1">
            <a:extLst>
              <a:ext uri="{FF2B5EF4-FFF2-40B4-BE49-F238E27FC236}">
                <a16:creationId xmlns:a16="http://schemas.microsoft.com/office/drawing/2014/main" id="{4D5DBA2A-A415-4257-868E-BD07922D3C9B}"/>
              </a:ext>
            </a:extLst>
          </p:cNvPr>
          <p:cNvSpPr>
            <a:spLocks noGrp="1"/>
          </p:cNvSpPr>
          <p:nvPr>
            <p:ph type="sldNum" sz="quarter" idx="25"/>
          </p:nvPr>
        </p:nvSpPr>
        <p:spPr/>
        <p:txBody>
          <a:bodyPr/>
          <a:lstStyle/>
          <a:p>
            <a:fld id="{4179449E-6FBB-2343-B3AE-D1EFA46A6E77}" type="slidenum">
              <a:rPr lang="en-US" smtClean="0"/>
              <a:pPr/>
              <a:t>‹#›</a:t>
            </a:fld>
            <a:endParaRPr lang="en-US"/>
          </a:p>
        </p:txBody>
      </p:sp>
    </p:spTree>
    <p:extLst>
      <p:ext uri="{BB962C8B-B14F-4D97-AF65-F5344CB8AC3E}">
        <p14:creationId xmlns:p14="http://schemas.microsoft.com/office/powerpoint/2010/main" val="22073131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3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14F9F9ED-3014-498E-965F-0E6B098381B5}"/>
              </a:ext>
            </a:extLst>
          </p:cNvPr>
          <p:cNvSpPr>
            <a:spLocks noGrp="1"/>
          </p:cNvSpPr>
          <p:nvPr>
            <p:ph type="body" sz="quarter" idx="10" hasCustomPrompt="1"/>
          </p:nvPr>
        </p:nvSpPr>
        <p:spPr>
          <a:xfrm>
            <a:off x="686455" y="411783"/>
            <a:ext cx="10618040" cy="638175"/>
          </a:xfrm>
          <a:prstGeom prst="rect">
            <a:avLst/>
          </a:prstGeom>
        </p:spPr>
        <p:txBody>
          <a:bodyPr/>
          <a:lstStyle>
            <a:lvl1pPr marL="0" indent="0">
              <a:buNone/>
              <a:defRPr sz="3600" b="1">
                <a:solidFill>
                  <a:srgbClr val="66B948"/>
                </a:solidFill>
                <a:latin typeface="Arial" panose="020B0604020202020204" pitchFamily="34" charset="0"/>
                <a:cs typeface="Arial" panose="020B0604020202020204" pitchFamily="34" charset="0"/>
              </a:defRPr>
            </a:lvl1pPr>
          </a:lstStyle>
          <a:p>
            <a:pPr lvl="0"/>
            <a:r>
              <a:rPr lang="en-US"/>
              <a:t>CLICK HERE TO EDIT TITLE</a:t>
            </a:r>
          </a:p>
        </p:txBody>
      </p:sp>
      <p:sp>
        <p:nvSpPr>
          <p:cNvPr id="7" name="Text Placeholder 30">
            <a:extLst>
              <a:ext uri="{FF2B5EF4-FFF2-40B4-BE49-F238E27FC236}">
                <a16:creationId xmlns:a16="http://schemas.microsoft.com/office/drawing/2014/main" id="{CF589A65-6F17-41D8-AD88-AB7A315C0E35}"/>
              </a:ext>
            </a:extLst>
          </p:cNvPr>
          <p:cNvSpPr>
            <a:spLocks noGrp="1"/>
          </p:cNvSpPr>
          <p:nvPr>
            <p:ph type="body" sz="quarter" idx="14" hasCustomPrompt="1"/>
          </p:nvPr>
        </p:nvSpPr>
        <p:spPr>
          <a:xfrm>
            <a:off x="1358150" y="1550557"/>
            <a:ext cx="9946920" cy="278331"/>
          </a:xfrm>
          <a:prstGeom prst="rect">
            <a:avLst/>
          </a:prstGeom>
        </p:spPr>
        <p:txBody>
          <a:bodyPr/>
          <a:lstStyle>
            <a:lvl1pPr marL="0" indent="0">
              <a:buNone/>
              <a:defRPr sz="2000" b="1">
                <a:solidFill>
                  <a:srgbClr val="EF4B25"/>
                </a:solidFill>
                <a:latin typeface="Arial" panose="020B0604020202020204" pitchFamily="34" charset="0"/>
                <a:cs typeface="Arial" panose="020B0604020202020204" pitchFamily="34" charset="0"/>
              </a:defRPr>
            </a:lvl1pPr>
          </a:lstStyle>
          <a:p>
            <a:pPr lvl="0"/>
            <a:r>
              <a:rPr lang="en-US"/>
              <a:t>Subtitle goes here</a:t>
            </a:r>
          </a:p>
        </p:txBody>
      </p:sp>
      <p:sp>
        <p:nvSpPr>
          <p:cNvPr id="8" name="Text Placeholder 32">
            <a:extLst>
              <a:ext uri="{FF2B5EF4-FFF2-40B4-BE49-F238E27FC236}">
                <a16:creationId xmlns:a16="http://schemas.microsoft.com/office/drawing/2014/main" id="{5CA92BEE-1660-4047-AECF-74D63E8F3ADC}"/>
              </a:ext>
            </a:extLst>
          </p:cNvPr>
          <p:cNvSpPr>
            <a:spLocks noGrp="1"/>
          </p:cNvSpPr>
          <p:nvPr>
            <p:ph type="body" sz="quarter" idx="15" hasCustomPrompt="1"/>
          </p:nvPr>
        </p:nvSpPr>
        <p:spPr>
          <a:xfrm>
            <a:off x="1358151" y="1854654"/>
            <a:ext cx="9946922" cy="638175"/>
          </a:xfrm>
          <a:prstGeom prst="rect">
            <a:avLst/>
          </a:prstGeom>
        </p:spPr>
        <p:txBody>
          <a:bodyPr/>
          <a:lstStyle>
            <a:lvl1pPr marL="0" indent="0">
              <a:buNone/>
              <a:defRPr sz="1800">
                <a:solidFill>
                  <a:schemeClr val="tx1"/>
                </a:solidFill>
                <a:latin typeface="Arial" panose="020B0604020202020204" pitchFamily="34" charset="0"/>
                <a:cs typeface="Arial" panose="020B0604020202020204" pitchFamily="34" charset="0"/>
              </a:defRPr>
            </a:lvl1pPr>
          </a:lstStyle>
          <a:p>
            <a:pPr lvl="0"/>
            <a:r>
              <a:rPr lang="en-US"/>
              <a:t>Arial Regular 18pt – for standard body copy</a:t>
            </a:r>
          </a:p>
        </p:txBody>
      </p:sp>
      <p:sp>
        <p:nvSpPr>
          <p:cNvPr id="9" name="Text Placeholder 30">
            <a:extLst>
              <a:ext uri="{FF2B5EF4-FFF2-40B4-BE49-F238E27FC236}">
                <a16:creationId xmlns:a16="http://schemas.microsoft.com/office/drawing/2014/main" id="{933D2B98-C0D5-44B9-BA65-C2D43A290DC4}"/>
              </a:ext>
            </a:extLst>
          </p:cNvPr>
          <p:cNvSpPr>
            <a:spLocks noGrp="1"/>
          </p:cNvSpPr>
          <p:nvPr>
            <p:ph type="body" sz="quarter" idx="16" hasCustomPrompt="1"/>
          </p:nvPr>
        </p:nvSpPr>
        <p:spPr>
          <a:xfrm>
            <a:off x="1357572" y="2531800"/>
            <a:ext cx="9946920" cy="278331"/>
          </a:xfrm>
          <a:prstGeom prst="rect">
            <a:avLst/>
          </a:prstGeom>
        </p:spPr>
        <p:txBody>
          <a:bodyPr/>
          <a:lstStyle>
            <a:lvl1pPr marL="0" indent="0">
              <a:buNone/>
              <a:defRPr sz="2000" b="1">
                <a:solidFill>
                  <a:srgbClr val="EF4B25"/>
                </a:solidFill>
                <a:latin typeface="Arial" panose="020B0604020202020204" pitchFamily="34" charset="0"/>
                <a:cs typeface="Arial" panose="020B0604020202020204" pitchFamily="34" charset="0"/>
              </a:defRPr>
            </a:lvl1pPr>
          </a:lstStyle>
          <a:p>
            <a:pPr lvl="0"/>
            <a:r>
              <a:rPr lang="en-US"/>
              <a:t>Subtitle goes here</a:t>
            </a:r>
          </a:p>
        </p:txBody>
      </p:sp>
      <p:sp>
        <p:nvSpPr>
          <p:cNvPr id="10" name="Text Placeholder 32">
            <a:extLst>
              <a:ext uri="{FF2B5EF4-FFF2-40B4-BE49-F238E27FC236}">
                <a16:creationId xmlns:a16="http://schemas.microsoft.com/office/drawing/2014/main" id="{3252C3B8-DB2D-4A06-BBBA-4B36F175F78E}"/>
              </a:ext>
            </a:extLst>
          </p:cNvPr>
          <p:cNvSpPr>
            <a:spLocks noGrp="1"/>
          </p:cNvSpPr>
          <p:nvPr>
            <p:ph type="body" sz="quarter" idx="17" hasCustomPrompt="1"/>
          </p:nvPr>
        </p:nvSpPr>
        <p:spPr>
          <a:xfrm>
            <a:off x="1357573" y="2835897"/>
            <a:ext cx="9946922" cy="638175"/>
          </a:xfrm>
          <a:prstGeom prst="rect">
            <a:avLst/>
          </a:prstGeom>
        </p:spPr>
        <p:txBody>
          <a:bodyPr/>
          <a:lstStyle>
            <a:lvl1pPr marL="0" indent="0">
              <a:buNone/>
              <a:defRPr sz="1800">
                <a:solidFill>
                  <a:schemeClr val="tx1"/>
                </a:solidFill>
                <a:latin typeface="Arial" panose="020B0604020202020204" pitchFamily="34" charset="0"/>
                <a:cs typeface="Arial" panose="020B0604020202020204" pitchFamily="34" charset="0"/>
              </a:defRPr>
            </a:lvl1pPr>
          </a:lstStyle>
          <a:p>
            <a:pPr lvl="0"/>
            <a:r>
              <a:rPr lang="en-US"/>
              <a:t>Arial Regular 18pt – for standard body copy</a:t>
            </a:r>
          </a:p>
        </p:txBody>
      </p:sp>
      <p:sp>
        <p:nvSpPr>
          <p:cNvPr id="11" name="Text Placeholder 30">
            <a:extLst>
              <a:ext uri="{FF2B5EF4-FFF2-40B4-BE49-F238E27FC236}">
                <a16:creationId xmlns:a16="http://schemas.microsoft.com/office/drawing/2014/main" id="{6AC3A3AC-08C8-4ADE-9F21-470128FBC674}"/>
              </a:ext>
            </a:extLst>
          </p:cNvPr>
          <p:cNvSpPr>
            <a:spLocks noGrp="1"/>
          </p:cNvSpPr>
          <p:nvPr>
            <p:ph type="body" sz="quarter" idx="18" hasCustomPrompt="1"/>
          </p:nvPr>
        </p:nvSpPr>
        <p:spPr>
          <a:xfrm>
            <a:off x="1358150" y="3534478"/>
            <a:ext cx="9946920" cy="278331"/>
          </a:xfrm>
          <a:prstGeom prst="rect">
            <a:avLst/>
          </a:prstGeom>
        </p:spPr>
        <p:txBody>
          <a:bodyPr/>
          <a:lstStyle>
            <a:lvl1pPr marL="0" indent="0">
              <a:buNone/>
              <a:defRPr sz="2000" b="1">
                <a:solidFill>
                  <a:srgbClr val="EF4B25"/>
                </a:solidFill>
                <a:latin typeface="Arial" panose="020B0604020202020204" pitchFamily="34" charset="0"/>
                <a:cs typeface="Arial" panose="020B0604020202020204" pitchFamily="34" charset="0"/>
              </a:defRPr>
            </a:lvl1pPr>
          </a:lstStyle>
          <a:p>
            <a:pPr lvl="0"/>
            <a:r>
              <a:rPr lang="en-US"/>
              <a:t>Subtitle goes here</a:t>
            </a:r>
          </a:p>
        </p:txBody>
      </p:sp>
      <p:sp>
        <p:nvSpPr>
          <p:cNvPr id="12" name="Text Placeholder 32">
            <a:extLst>
              <a:ext uri="{FF2B5EF4-FFF2-40B4-BE49-F238E27FC236}">
                <a16:creationId xmlns:a16="http://schemas.microsoft.com/office/drawing/2014/main" id="{D23A9DDB-61E4-4FE8-8B0A-16D13E1C7142}"/>
              </a:ext>
            </a:extLst>
          </p:cNvPr>
          <p:cNvSpPr>
            <a:spLocks noGrp="1"/>
          </p:cNvSpPr>
          <p:nvPr>
            <p:ph type="body" sz="quarter" idx="19" hasCustomPrompt="1"/>
          </p:nvPr>
        </p:nvSpPr>
        <p:spPr>
          <a:xfrm>
            <a:off x="1358151" y="3838575"/>
            <a:ext cx="9946922" cy="638175"/>
          </a:xfrm>
          <a:prstGeom prst="rect">
            <a:avLst/>
          </a:prstGeom>
        </p:spPr>
        <p:txBody>
          <a:bodyPr/>
          <a:lstStyle>
            <a:lvl1pPr marL="0" indent="0">
              <a:buNone/>
              <a:defRPr sz="1800">
                <a:solidFill>
                  <a:schemeClr val="tx1"/>
                </a:solidFill>
                <a:latin typeface="Arial" panose="020B0604020202020204" pitchFamily="34" charset="0"/>
                <a:cs typeface="Arial" panose="020B0604020202020204" pitchFamily="34" charset="0"/>
              </a:defRPr>
            </a:lvl1pPr>
          </a:lstStyle>
          <a:p>
            <a:pPr lvl="0"/>
            <a:r>
              <a:rPr lang="en-US"/>
              <a:t>Arial Regular 18pt – for standard body copy</a:t>
            </a:r>
          </a:p>
        </p:txBody>
      </p:sp>
      <p:sp>
        <p:nvSpPr>
          <p:cNvPr id="3" name="Slide Number Placeholder 2">
            <a:extLst>
              <a:ext uri="{FF2B5EF4-FFF2-40B4-BE49-F238E27FC236}">
                <a16:creationId xmlns:a16="http://schemas.microsoft.com/office/drawing/2014/main" id="{C29403E5-9CFA-4460-BABE-28A2A446DD1A}"/>
              </a:ext>
            </a:extLst>
          </p:cNvPr>
          <p:cNvSpPr>
            <a:spLocks noGrp="1"/>
          </p:cNvSpPr>
          <p:nvPr>
            <p:ph type="sldNum" sz="quarter" idx="20"/>
          </p:nvPr>
        </p:nvSpPr>
        <p:spPr/>
        <p:txBody>
          <a:bodyPr/>
          <a:lstStyle/>
          <a:p>
            <a:fld id="{4179449E-6FBB-2343-B3AE-D1EFA46A6E77}" type="slidenum">
              <a:rPr lang="en-US" smtClean="0"/>
              <a:pPr/>
              <a:t>‹#›</a:t>
            </a:fld>
            <a:endParaRPr lang="en-US"/>
          </a:p>
        </p:txBody>
      </p:sp>
    </p:spTree>
    <p:extLst>
      <p:ext uri="{BB962C8B-B14F-4D97-AF65-F5344CB8AC3E}">
        <p14:creationId xmlns:p14="http://schemas.microsoft.com/office/powerpoint/2010/main" val="5030733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24_Custom Layout">
    <p:spTree>
      <p:nvGrpSpPr>
        <p:cNvPr id="1" name=""/>
        <p:cNvGrpSpPr/>
        <p:nvPr/>
      </p:nvGrpSpPr>
      <p:grpSpPr>
        <a:xfrm>
          <a:off x="0" y="0"/>
          <a:ext cx="0" cy="0"/>
          <a:chOff x="0" y="0"/>
          <a:chExt cx="0" cy="0"/>
        </a:xfrm>
      </p:grpSpPr>
      <p:pic>
        <p:nvPicPr>
          <p:cNvPr id="15" name="Picture Placeholder 2">
            <a:extLst>
              <a:ext uri="{FF2B5EF4-FFF2-40B4-BE49-F238E27FC236}">
                <a16:creationId xmlns:a16="http://schemas.microsoft.com/office/drawing/2014/main" id="{2FE80F4C-A791-4F2A-9DE9-9547CADD3885}"/>
              </a:ext>
            </a:extLst>
          </p:cNvPr>
          <p:cNvPicPr>
            <a:picLocks noChangeAspect="1"/>
          </p:cNvPicPr>
          <p:nvPr userDrawn="1"/>
        </p:nvPicPr>
        <p:blipFill>
          <a:blip r:embed="rId2" cstate="email">
            <a:alphaModFix amt="20000"/>
            <a:extLst>
              <a:ext uri="{28A0092B-C50C-407E-A947-70E740481C1C}">
                <a14:useLocalDpi xmlns:a14="http://schemas.microsoft.com/office/drawing/2010/main"/>
              </a:ext>
            </a:extLst>
          </a:blip>
          <a:srcRect/>
          <a:stretch>
            <a:fillRect/>
          </a:stretch>
        </p:blipFill>
        <p:spPr>
          <a:xfrm>
            <a:off x="-12481" y="0"/>
            <a:ext cx="12226607" cy="6858000"/>
          </a:xfrm>
          <a:prstGeom prst="rect">
            <a:avLst/>
          </a:prstGeom>
        </p:spPr>
      </p:pic>
      <p:sp>
        <p:nvSpPr>
          <p:cNvPr id="18" name="Slide Number Placeholder 17">
            <a:extLst>
              <a:ext uri="{FF2B5EF4-FFF2-40B4-BE49-F238E27FC236}">
                <a16:creationId xmlns:a16="http://schemas.microsoft.com/office/drawing/2014/main" id="{CE15DB58-E246-4579-83F0-D8D0A6729F30}"/>
              </a:ext>
            </a:extLst>
          </p:cNvPr>
          <p:cNvSpPr>
            <a:spLocks noGrp="1"/>
          </p:cNvSpPr>
          <p:nvPr>
            <p:ph type="sldNum" sz="quarter" idx="10"/>
          </p:nvPr>
        </p:nvSpPr>
        <p:spPr/>
        <p:txBody>
          <a:bodyPr/>
          <a:lstStyle/>
          <a:p>
            <a:fld id="{4179449E-6FBB-2343-B3AE-D1EFA46A6E77}" type="slidenum">
              <a:rPr lang="en-US" smtClean="0"/>
              <a:pPr/>
              <a:t>‹#›</a:t>
            </a:fld>
            <a:endParaRPr lang="en-US"/>
          </a:p>
        </p:txBody>
      </p:sp>
      <p:sp>
        <p:nvSpPr>
          <p:cNvPr id="14" name="Rounded Rectangle 7">
            <a:extLst>
              <a:ext uri="{FF2B5EF4-FFF2-40B4-BE49-F238E27FC236}">
                <a16:creationId xmlns:a16="http://schemas.microsoft.com/office/drawing/2014/main" id="{2E00A892-E3BB-4BE0-82F5-82504612496F}"/>
              </a:ext>
            </a:extLst>
          </p:cNvPr>
          <p:cNvSpPr/>
          <p:nvPr userDrawn="1"/>
        </p:nvSpPr>
        <p:spPr>
          <a:xfrm>
            <a:off x="1" y="5286626"/>
            <a:ext cx="12192000" cy="1571373"/>
          </a:xfrm>
          <a:prstGeom prst="rect">
            <a:avLst/>
          </a:prstGeom>
          <a:solidFill>
            <a:srgbClr val="036A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Rockwell" panose="02060603020205020403" pitchFamily="18" charset="0"/>
            </a:endParaRPr>
          </a:p>
        </p:txBody>
      </p:sp>
      <p:sp>
        <p:nvSpPr>
          <p:cNvPr id="16" name="TextBox 15">
            <a:extLst>
              <a:ext uri="{FF2B5EF4-FFF2-40B4-BE49-F238E27FC236}">
                <a16:creationId xmlns:a16="http://schemas.microsoft.com/office/drawing/2014/main" id="{EBCEFFB6-30FE-4CBD-AA28-34BFDC20E26B}"/>
              </a:ext>
            </a:extLst>
          </p:cNvPr>
          <p:cNvSpPr txBox="1"/>
          <p:nvPr userDrawn="1"/>
        </p:nvSpPr>
        <p:spPr>
          <a:xfrm>
            <a:off x="26203" y="6376259"/>
            <a:ext cx="5335449" cy="430887"/>
          </a:xfrm>
          <a:prstGeom prst="rect">
            <a:avLst/>
          </a:prstGeom>
          <a:noFill/>
        </p:spPr>
        <p:txBody>
          <a:bodyPr wrap="square" rtlCol="0">
            <a:spAutoFit/>
          </a:bodyPr>
          <a:lstStyle/>
          <a:p>
            <a:pPr lvl="0"/>
            <a:r>
              <a:rPr lang="en-US" sz="1100">
                <a:solidFill>
                  <a:schemeClr val="bg1"/>
                </a:solidFill>
                <a:latin typeface="Arial" panose="020B0604020202020204" pitchFamily="34" charset="0"/>
                <a:cs typeface="Arial" panose="020B0604020202020204" pitchFamily="34" charset="0"/>
              </a:rPr>
              <a:t>Food and Nutrition Division</a:t>
            </a:r>
          </a:p>
          <a:p>
            <a:pPr lvl="0"/>
            <a:r>
              <a:rPr lang="en-US" sz="1100">
                <a:solidFill>
                  <a:schemeClr val="bg1"/>
                </a:solidFill>
                <a:latin typeface="Arial" panose="020B0604020202020204" pitchFamily="34" charset="0"/>
                <a:cs typeface="Arial" panose="020B0604020202020204" pitchFamily="34" charset="0"/>
              </a:rPr>
              <a:t>Food Distribution Program</a:t>
            </a:r>
          </a:p>
        </p:txBody>
      </p:sp>
      <p:sp>
        <p:nvSpPr>
          <p:cNvPr id="19" name="TextBox 18">
            <a:extLst>
              <a:ext uri="{FF2B5EF4-FFF2-40B4-BE49-F238E27FC236}">
                <a16:creationId xmlns:a16="http://schemas.microsoft.com/office/drawing/2014/main" id="{822A0D84-3BAC-4C8E-B095-EDAC63A72973}"/>
              </a:ext>
            </a:extLst>
          </p:cNvPr>
          <p:cNvSpPr txBox="1"/>
          <p:nvPr userDrawn="1"/>
        </p:nvSpPr>
        <p:spPr>
          <a:xfrm>
            <a:off x="2167128" y="6368762"/>
            <a:ext cx="7790688" cy="430887"/>
          </a:xfrm>
          <a:prstGeom prst="rect">
            <a:avLst/>
          </a:prstGeom>
          <a:noFill/>
          <a:effectLst/>
        </p:spPr>
        <p:txBody>
          <a:bodyPr wrap="square" rtlCol="0">
            <a:spAutoFit/>
          </a:bodyPr>
          <a:lstStyle/>
          <a:p>
            <a:pPr algn="ctr"/>
            <a:r>
              <a:rPr lang="en-US" sz="1100">
                <a:solidFill>
                  <a:schemeClr val="bg1"/>
                </a:solidFill>
                <a:latin typeface="Arial" panose="020B0604020202020204" pitchFamily="34" charset="0"/>
                <a:cs typeface="Arial" panose="020B0604020202020204" pitchFamily="34" charset="0"/>
              </a:rPr>
              <a:t>This product was funded by USDA. </a:t>
            </a:r>
          </a:p>
          <a:p>
            <a:pPr algn="ctr"/>
            <a:r>
              <a:rPr lang="en-US" sz="1100">
                <a:solidFill>
                  <a:schemeClr val="bg1"/>
                </a:solidFill>
                <a:latin typeface="Arial" panose="020B0604020202020204" pitchFamily="34" charset="0"/>
                <a:cs typeface="Arial" panose="020B0604020202020204" pitchFamily="34" charset="0"/>
              </a:rPr>
              <a:t>This institution is an equal opportunity provider.</a:t>
            </a:r>
            <a:endParaRPr lang="en-US" sz="1200">
              <a:solidFill>
                <a:schemeClr val="bg1"/>
              </a:solidFill>
              <a:latin typeface="Arial" panose="020B0604020202020204" pitchFamily="34" charset="0"/>
              <a:cs typeface="Arial" panose="020B0604020202020204" pitchFamily="34" charset="0"/>
            </a:endParaRPr>
          </a:p>
        </p:txBody>
      </p:sp>
      <p:sp>
        <p:nvSpPr>
          <p:cNvPr id="20" name="Date Placeholder 3">
            <a:extLst>
              <a:ext uri="{FF2B5EF4-FFF2-40B4-BE49-F238E27FC236}">
                <a16:creationId xmlns:a16="http://schemas.microsoft.com/office/drawing/2014/main" id="{C5DB78E9-DA0B-4B5E-9049-9A505C4B0758}"/>
              </a:ext>
            </a:extLst>
          </p:cNvPr>
          <p:cNvSpPr>
            <a:spLocks noGrp="1"/>
          </p:cNvSpPr>
          <p:nvPr>
            <p:ph type="dt" sz="half" idx="2"/>
          </p:nvPr>
        </p:nvSpPr>
        <p:spPr>
          <a:xfrm>
            <a:off x="10258010" y="6353842"/>
            <a:ext cx="1841582" cy="446264"/>
          </a:xfrm>
          <a:prstGeom prst="rect">
            <a:avLst/>
          </a:prstGeom>
        </p:spPr>
        <p:txBody>
          <a:bodyPr vert="horz" lIns="91440" tIns="45720" rIns="91440" bIns="45720" rtlCol="0" anchor="ctr"/>
          <a:lstStyle>
            <a:lvl1pPr algn="r">
              <a:defRPr lang="en-US" sz="1100" kern="1200" dirty="0">
                <a:solidFill>
                  <a:schemeClr val="bg1"/>
                </a:solidFill>
                <a:latin typeface="Arial" panose="020B0604020202020204" pitchFamily="34" charset="0"/>
                <a:ea typeface="+mn-ea"/>
                <a:cs typeface="Arial" panose="020B0604020202020204" pitchFamily="34" charset="0"/>
              </a:defRPr>
            </a:lvl1pPr>
          </a:lstStyle>
          <a:p>
            <a:r>
              <a:rPr lang="en-US"/>
              <a:t>Updated </a:t>
            </a:r>
            <a:fld id="{85674842-E8B5-492C-B282-BEF7197A003C}" type="datetime1">
              <a:rPr lang="en-US" smtClean="0"/>
              <a:t>2/12/2025</a:t>
            </a:fld>
            <a:endParaRPr lang="en-US"/>
          </a:p>
          <a:p>
            <a:r>
              <a:rPr lang="en-US"/>
              <a:t>www.SquareMeals.org</a:t>
            </a:r>
          </a:p>
        </p:txBody>
      </p:sp>
      <p:sp>
        <p:nvSpPr>
          <p:cNvPr id="21" name="TextBox 20">
            <a:extLst>
              <a:ext uri="{FF2B5EF4-FFF2-40B4-BE49-F238E27FC236}">
                <a16:creationId xmlns:a16="http://schemas.microsoft.com/office/drawing/2014/main" id="{253D2272-8DCA-4F88-966F-F26C484A9C1E}"/>
              </a:ext>
            </a:extLst>
          </p:cNvPr>
          <p:cNvSpPr txBox="1"/>
          <p:nvPr userDrawn="1"/>
        </p:nvSpPr>
        <p:spPr>
          <a:xfrm>
            <a:off x="1" y="5994274"/>
            <a:ext cx="12192001" cy="430887"/>
          </a:xfrm>
          <a:prstGeom prst="rect">
            <a:avLst/>
          </a:prstGeom>
          <a:noFill/>
          <a:effectLst/>
        </p:spPr>
        <p:txBody>
          <a:bodyPr wrap="square" rtlCol="0">
            <a:spAutoFit/>
          </a:bodyPr>
          <a:lstStyle>
            <a:defPPr>
              <a:defRPr lang="en-US"/>
            </a:defPPr>
            <a:lvl1pPr algn="ctr">
              <a:defRPr sz="1200">
                <a:solidFill>
                  <a:schemeClr val="bg1"/>
                </a:solidFill>
                <a:latin typeface="Arial" panose="020B0604020202020204" pitchFamily="34" charset="0"/>
                <a:cs typeface="Arial" panose="020B0604020202020204" pitchFamily="34" charset="0"/>
              </a:defRPr>
            </a:lvl1pPr>
          </a:lstStyle>
          <a:p>
            <a:pPr lvl="0"/>
            <a:r>
              <a:rPr lang="en-US" sz="1100"/>
              <a:t>Fraud Hotline: 1-866-5-FRAUD-4 or 1-866-537-2834 | P.O. Box 12847 | Austin, TX 78711</a:t>
            </a:r>
          </a:p>
          <a:p>
            <a:pPr lvl="0"/>
            <a:r>
              <a:rPr lang="en-US" sz="1100"/>
              <a:t>Toll Free: (877) TEX-MEAL | For the hearing impaired: (800) 735-2989 (TTY)</a:t>
            </a:r>
          </a:p>
        </p:txBody>
      </p:sp>
      <p:pic>
        <p:nvPicPr>
          <p:cNvPr id="25" name="Picture 24" descr="The Texas Department of Agriculture's Food and Nutrition Division logo. Called SquareMeals logo. Has a red school lunch tray icon with a green leaf that makes it look like an apple. The word Square is written horizontally at the bottom of the tray and the work Meals is written, vertically on the right side of the tray.">
            <a:extLst>
              <a:ext uri="{FF2B5EF4-FFF2-40B4-BE49-F238E27FC236}">
                <a16:creationId xmlns:a16="http://schemas.microsoft.com/office/drawing/2014/main" id="{70DFB41C-511D-416D-BDC8-08DBF7913D6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2726" y="5574712"/>
            <a:ext cx="1263238" cy="976139"/>
          </a:xfrm>
          <a:prstGeom prst="rect">
            <a:avLst/>
          </a:prstGeom>
        </p:spPr>
      </p:pic>
      <p:pic>
        <p:nvPicPr>
          <p:cNvPr id="26" name="Picture 25" descr="Social Media Icons (4 total). Left to Right and Top to Bottom: Facebook, Instagram, Twitter and YouTube.">
            <a:extLst>
              <a:ext uri="{FF2B5EF4-FFF2-40B4-BE49-F238E27FC236}">
                <a16:creationId xmlns:a16="http://schemas.microsoft.com/office/drawing/2014/main" id="{91F000C6-684B-4673-845C-66BE84529DE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452067" y="5806515"/>
            <a:ext cx="540775" cy="525255"/>
          </a:xfrm>
          <a:prstGeom prst="rect">
            <a:avLst/>
          </a:prstGeom>
        </p:spPr>
      </p:pic>
      <p:pic>
        <p:nvPicPr>
          <p:cNvPr id="13" name="Picture 12">
            <a:extLst>
              <a:ext uri="{FF2B5EF4-FFF2-40B4-BE49-F238E27FC236}">
                <a16:creationId xmlns:a16="http://schemas.microsoft.com/office/drawing/2014/main" id="{9F58A134-A986-48F0-AE07-DC578DFD9A9F}"/>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4816450" y="5007550"/>
            <a:ext cx="2434808" cy="888734"/>
          </a:xfrm>
          <a:prstGeom prst="rect">
            <a:avLst/>
          </a:prstGeom>
        </p:spPr>
      </p:pic>
      <p:sp>
        <p:nvSpPr>
          <p:cNvPr id="17" name="TextBox 16">
            <a:extLst>
              <a:ext uri="{FF2B5EF4-FFF2-40B4-BE49-F238E27FC236}">
                <a16:creationId xmlns:a16="http://schemas.microsoft.com/office/drawing/2014/main" id="{8E65F6D8-7C97-AFAE-F88F-42555B909277}"/>
              </a:ext>
            </a:extLst>
          </p:cNvPr>
          <p:cNvSpPr txBox="1"/>
          <p:nvPr userDrawn="1"/>
        </p:nvSpPr>
        <p:spPr>
          <a:xfrm>
            <a:off x="319509" y="267391"/>
            <a:ext cx="11082010" cy="4932376"/>
          </a:xfrm>
          <a:prstGeom prst="rect">
            <a:avLst/>
          </a:prstGeom>
          <a:noFill/>
        </p:spPr>
        <p:txBody>
          <a:bodyPr wrap="square" rtlCol="0" anchor="ctr">
            <a:spAutoFit/>
          </a:bodyPr>
          <a:lstStyle/>
          <a:p>
            <a:pPr marL="0" marR="0"/>
            <a:r>
              <a:rPr lang="en-US" sz="1200">
                <a:solidFill>
                  <a:srgbClr val="1B1B1B"/>
                </a:solidFill>
                <a:effectLst/>
                <a:latin typeface="Calibri" panose="020F0502020204030204" pitchFamily="34" charset="0"/>
                <a:ea typeface="Times New Roman" panose="02020603050405020304" pitchFamily="18" charset="0"/>
              </a:rPr>
              <a:t>In accordance with federal civil rights law and U.S. Department of Agriculture (USDA) civil rights regulations and policies, this institution is prohibited from discriminating on the basis of race, color, national origin, sex (including gender identity and sexual orientation), disability, age, or reprisal or retaliation for prior civil rights activity.</a:t>
            </a:r>
          </a:p>
          <a:p>
            <a:pPr marL="0" marR="0"/>
            <a:endParaRPr lang="en-US" sz="1200">
              <a:effectLst/>
              <a:latin typeface="Times New Roman" panose="02020603050405020304" pitchFamily="18" charset="0"/>
              <a:ea typeface="Times New Roman" panose="02020603050405020304" pitchFamily="18" charset="0"/>
            </a:endParaRPr>
          </a:p>
          <a:p>
            <a:pPr marL="0" marR="0"/>
            <a:r>
              <a:rPr lang="en-US" sz="1200">
                <a:solidFill>
                  <a:srgbClr val="1B1B1B"/>
                </a:solidFill>
                <a:effectLst/>
                <a:latin typeface="Calibri" panose="020F0502020204030204" pitchFamily="34" charset="0"/>
                <a:ea typeface="Times New Roman" panose="02020603050405020304" pitchFamily="18" charset="0"/>
              </a:rPr>
              <a:t>Program information may be made available in languages other than English. Persons with disabilities who require alternative means of communication to obtain program information (e.g., Braille, large print, audiotape, American Sign Language), should contact the responsible state or local agency that administers the program or USDA’s TARGET Center at (202) 720-2600 (voice and TTY) or contact USDA through the Federal Relay Service at (800) 877-8339.</a:t>
            </a:r>
          </a:p>
          <a:p>
            <a:pPr marL="0" marR="0"/>
            <a:endParaRPr lang="en-US" sz="1200">
              <a:effectLst/>
              <a:latin typeface="Times New Roman" panose="02020603050405020304" pitchFamily="18" charset="0"/>
              <a:ea typeface="Times New Roman" panose="02020603050405020304" pitchFamily="18" charset="0"/>
            </a:endParaRPr>
          </a:p>
          <a:p>
            <a:pPr marL="0" marR="0"/>
            <a:r>
              <a:rPr lang="en-US" sz="1200">
                <a:solidFill>
                  <a:srgbClr val="1B1B1B"/>
                </a:solidFill>
                <a:effectLst/>
                <a:latin typeface="Calibri" panose="020F0502020204030204" pitchFamily="34" charset="0"/>
                <a:ea typeface="Times New Roman" panose="02020603050405020304" pitchFamily="18" charset="0"/>
              </a:rPr>
              <a:t>To file a program discrimination complaint, a Complainant should complete a Form AD-3027, USDA Program Discrimination Complaint Form which can be obtained online at: </a:t>
            </a:r>
            <a:r>
              <a:rPr lang="en-US" sz="1200" u="sng">
                <a:solidFill>
                  <a:srgbClr val="0070C0"/>
                </a:solidFill>
                <a:effectLst/>
                <a:latin typeface="Calibri" panose="020F0502020204030204" pitchFamily="34" charset="0"/>
                <a:ea typeface="Times New Roman" panose="02020603050405020304" pitchFamily="18" charset="0"/>
                <a:hlinkClick r:id="rId6">
                  <a:extLst>
                    <a:ext uri="{A12FA001-AC4F-418D-AE19-62706E023703}">
                      <ahyp:hlinkClr xmlns:ahyp="http://schemas.microsoft.com/office/drawing/2018/hyperlinkcolor" val="tx"/>
                    </a:ext>
                  </a:extLst>
                </a:hlinkClick>
              </a:rPr>
              <a:t>https://www.usda.gov/sites/default/files/documents/USDA-OASCR%20P-Complaint-Form-0508-0002-508-11-28-17Fax2Mail.pdf</a:t>
            </a:r>
            <a:r>
              <a:rPr lang="en-US" sz="1200">
                <a:solidFill>
                  <a:srgbClr val="1B1B1B"/>
                </a:solidFill>
                <a:effectLst/>
                <a:latin typeface="Calibri" panose="020F0502020204030204" pitchFamily="34" charset="0"/>
                <a:ea typeface="Times New Roman" panose="02020603050405020304" pitchFamily="18" charset="0"/>
              </a:rPr>
              <a:t>, from any USDA office, by calling (866) 632-9992, or by writing a letter addressed to USDA. The letter must contain the complainant’s name, address, telephone number, and a written description of the alleged discriminatory action in sufficient detail to inform the Assistant Secretary for Civil Rights (ASCR) about the nature and date of an alleged civil rights violation. The completed AD-3027 form or letter must be submitted to USDA by:</a:t>
            </a:r>
          </a:p>
          <a:p>
            <a:pPr marL="0" marR="0"/>
            <a:endParaRPr lang="en-US" sz="1200">
              <a:effectLst/>
              <a:latin typeface="Times New Roman" panose="02020603050405020304" pitchFamily="18" charset="0"/>
              <a:ea typeface="Times New Roman" panose="02020603050405020304" pitchFamily="18" charset="0"/>
            </a:endParaRPr>
          </a:p>
          <a:p>
            <a:pPr marL="342900" marR="0" lvl="0" indent="-342900">
              <a:lnSpc>
                <a:spcPct val="114000"/>
              </a:lnSpc>
              <a:spcBef>
                <a:spcPts val="0"/>
              </a:spcBef>
              <a:spcAft>
                <a:spcPts val="900"/>
              </a:spcAft>
              <a:buFont typeface="+mj-lt"/>
              <a:buAutoNum type="arabicPeriod"/>
              <a:tabLst>
                <a:tab pos="457200" algn="l"/>
              </a:tabLst>
            </a:pPr>
            <a:r>
              <a:rPr lang="en-US" sz="1200" b="1">
                <a:solidFill>
                  <a:srgbClr val="1B1B1B"/>
                </a:solidFill>
                <a:effectLst/>
                <a:latin typeface="Calibri" panose="020F0502020204030204" pitchFamily="34" charset="0"/>
                <a:ea typeface="Calibri" panose="020F0502020204030204" pitchFamily="34" charset="0"/>
                <a:cs typeface="Arial" panose="020B0604020202020204" pitchFamily="34" charset="0"/>
              </a:rPr>
              <a:t>mail:</a:t>
            </a:r>
            <a:br>
              <a:rPr lang="en-US" sz="1200">
                <a:solidFill>
                  <a:srgbClr val="1B1B1B"/>
                </a:solidFill>
                <a:effectLst/>
                <a:latin typeface="Calibri" panose="020F0502020204030204" pitchFamily="34" charset="0"/>
                <a:ea typeface="Calibri" panose="020F0502020204030204" pitchFamily="34" charset="0"/>
                <a:cs typeface="Calibri" panose="020F0502020204030204" pitchFamily="34" charset="0"/>
              </a:rPr>
            </a:br>
            <a:r>
              <a:rPr lang="en-US" sz="1200">
                <a:solidFill>
                  <a:srgbClr val="1B1B1B"/>
                </a:solidFill>
                <a:effectLst/>
                <a:latin typeface="Calibri" panose="020F0502020204030204" pitchFamily="34" charset="0"/>
                <a:ea typeface="Calibri" panose="020F0502020204030204" pitchFamily="34" charset="0"/>
                <a:cs typeface="Calibri" panose="020F0502020204030204" pitchFamily="34" charset="0"/>
              </a:rPr>
              <a:t>U.S. Department of Agriculture</a:t>
            </a:r>
            <a:br>
              <a:rPr lang="en-US" sz="1200">
                <a:solidFill>
                  <a:srgbClr val="1B1B1B"/>
                </a:solidFill>
                <a:effectLst/>
                <a:latin typeface="Calibri" panose="020F0502020204030204" pitchFamily="34" charset="0"/>
                <a:ea typeface="Calibri" panose="020F0502020204030204" pitchFamily="34" charset="0"/>
                <a:cs typeface="Calibri" panose="020F0502020204030204" pitchFamily="34" charset="0"/>
              </a:rPr>
            </a:br>
            <a:r>
              <a:rPr lang="en-US" sz="1200">
                <a:solidFill>
                  <a:srgbClr val="1B1B1B"/>
                </a:solidFill>
                <a:effectLst/>
                <a:latin typeface="Calibri" panose="020F0502020204030204" pitchFamily="34" charset="0"/>
                <a:ea typeface="Calibri" panose="020F0502020204030204" pitchFamily="34" charset="0"/>
                <a:cs typeface="Calibri" panose="020F0502020204030204" pitchFamily="34" charset="0"/>
              </a:rPr>
              <a:t>Office of the Assistant Secretary for Civil Rights</a:t>
            </a:r>
            <a:br>
              <a:rPr lang="en-US" sz="1200">
                <a:solidFill>
                  <a:srgbClr val="1B1B1B"/>
                </a:solidFill>
                <a:effectLst/>
                <a:latin typeface="Calibri" panose="020F0502020204030204" pitchFamily="34" charset="0"/>
                <a:ea typeface="Calibri" panose="020F0502020204030204" pitchFamily="34" charset="0"/>
                <a:cs typeface="Calibri" panose="020F0502020204030204" pitchFamily="34" charset="0"/>
              </a:rPr>
            </a:br>
            <a:r>
              <a:rPr lang="en-US" sz="1200">
                <a:solidFill>
                  <a:srgbClr val="1B1B1B"/>
                </a:solidFill>
                <a:effectLst/>
                <a:latin typeface="Calibri" panose="020F0502020204030204" pitchFamily="34" charset="0"/>
                <a:ea typeface="Calibri" panose="020F0502020204030204" pitchFamily="34" charset="0"/>
                <a:cs typeface="Calibri" panose="020F0502020204030204" pitchFamily="34" charset="0"/>
              </a:rPr>
              <a:t>1400 Independence Avenue, SW</a:t>
            </a:r>
            <a:br>
              <a:rPr lang="en-US" sz="1200">
                <a:solidFill>
                  <a:srgbClr val="1B1B1B"/>
                </a:solidFill>
                <a:effectLst/>
                <a:latin typeface="Calibri" panose="020F0502020204030204" pitchFamily="34" charset="0"/>
                <a:ea typeface="Calibri" panose="020F0502020204030204" pitchFamily="34" charset="0"/>
                <a:cs typeface="Calibri" panose="020F0502020204030204" pitchFamily="34" charset="0"/>
              </a:rPr>
            </a:br>
            <a:r>
              <a:rPr lang="en-US" sz="1200">
                <a:solidFill>
                  <a:srgbClr val="1B1B1B"/>
                </a:solidFill>
                <a:effectLst/>
                <a:latin typeface="Calibri" panose="020F0502020204030204" pitchFamily="34" charset="0"/>
                <a:ea typeface="Calibri" panose="020F0502020204030204" pitchFamily="34" charset="0"/>
                <a:cs typeface="Calibri" panose="020F0502020204030204" pitchFamily="34" charset="0"/>
              </a:rPr>
              <a:t>Washington, D.C. 20250-9410; or</a:t>
            </a:r>
            <a:endParaRPr lang="en-US" sz="1200">
              <a:solidFill>
                <a:srgbClr val="1B1B1B"/>
              </a:solidFill>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14000"/>
              </a:lnSpc>
              <a:spcBef>
                <a:spcPts val="0"/>
              </a:spcBef>
              <a:spcAft>
                <a:spcPts val="900"/>
              </a:spcAft>
              <a:buFont typeface="+mj-lt"/>
              <a:buAutoNum type="arabicPeriod"/>
              <a:tabLst>
                <a:tab pos="457200" algn="l"/>
              </a:tabLst>
            </a:pPr>
            <a:r>
              <a:rPr lang="en-US" sz="1200" b="1">
                <a:solidFill>
                  <a:srgbClr val="1B1B1B"/>
                </a:solidFill>
                <a:effectLst/>
                <a:latin typeface="Calibri" panose="020F0502020204030204" pitchFamily="34" charset="0"/>
                <a:ea typeface="Calibri" panose="020F0502020204030204" pitchFamily="34" charset="0"/>
                <a:cs typeface="Arial" panose="020B0604020202020204" pitchFamily="34" charset="0"/>
              </a:rPr>
              <a:t>fax:</a:t>
            </a:r>
            <a:br>
              <a:rPr lang="en-US" sz="1200">
                <a:solidFill>
                  <a:srgbClr val="1B1B1B"/>
                </a:solidFill>
                <a:effectLst/>
                <a:latin typeface="Calibri" panose="020F0502020204030204" pitchFamily="34" charset="0"/>
                <a:ea typeface="Calibri" panose="020F0502020204030204" pitchFamily="34" charset="0"/>
                <a:cs typeface="Calibri" panose="020F0502020204030204" pitchFamily="34" charset="0"/>
              </a:rPr>
            </a:br>
            <a:r>
              <a:rPr lang="en-US" sz="1200">
                <a:solidFill>
                  <a:srgbClr val="1B1B1B"/>
                </a:solidFill>
                <a:effectLst/>
                <a:latin typeface="Calibri" panose="020F0502020204030204" pitchFamily="34" charset="0"/>
                <a:ea typeface="Calibri" panose="020F0502020204030204" pitchFamily="34" charset="0"/>
                <a:cs typeface="Calibri" panose="020F0502020204030204" pitchFamily="34" charset="0"/>
              </a:rPr>
              <a:t>(833) 256-1665 or (202) 690-7442; or</a:t>
            </a:r>
            <a:endParaRPr lang="en-US" sz="1200">
              <a:solidFill>
                <a:srgbClr val="1B1B1B"/>
              </a:solidFill>
              <a:effectLst/>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14000"/>
              </a:lnSpc>
              <a:spcBef>
                <a:spcPts val="0"/>
              </a:spcBef>
              <a:spcAft>
                <a:spcPts val="900"/>
              </a:spcAft>
              <a:buFont typeface="+mj-lt"/>
              <a:buAutoNum type="arabicPeriod"/>
              <a:tabLst>
                <a:tab pos="457200" algn="l"/>
              </a:tabLst>
            </a:pPr>
            <a:r>
              <a:rPr lang="en-US" sz="1200" b="1">
                <a:solidFill>
                  <a:srgbClr val="1B1B1B"/>
                </a:solidFill>
                <a:effectLst/>
                <a:latin typeface="Calibri" panose="020F0502020204030204" pitchFamily="34" charset="0"/>
                <a:ea typeface="Calibri" panose="020F0502020204030204" pitchFamily="34" charset="0"/>
                <a:cs typeface="Arial" panose="020B0604020202020204" pitchFamily="34" charset="0"/>
              </a:rPr>
              <a:t>email:</a:t>
            </a:r>
            <a:br>
              <a:rPr lang="en-US" sz="1200">
                <a:solidFill>
                  <a:srgbClr val="1B1B1B"/>
                </a:solidFill>
                <a:effectLst/>
                <a:latin typeface="Calibri" panose="020F0502020204030204" pitchFamily="34" charset="0"/>
                <a:ea typeface="Calibri" panose="020F0502020204030204" pitchFamily="34" charset="0"/>
                <a:cs typeface="Calibri" panose="020F0502020204030204" pitchFamily="34" charset="0"/>
              </a:rPr>
            </a:br>
            <a:r>
              <a:rPr lang="en-US" sz="1200" u="sng">
                <a:solidFill>
                  <a:srgbClr val="0070C0"/>
                </a:solidFill>
                <a:effectLst/>
                <a:latin typeface="Calibri" panose="020F0502020204030204" pitchFamily="34" charset="0"/>
                <a:ea typeface="Calibri" panose="020F0502020204030204" pitchFamily="34" charset="0"/>
                <a:cs typeface="Calibri" panose="020F0502020204030204" pitchFamily="34" charset="0"/>
                <a:hlinkClick r:id="rId7">
                  <a:extLst>
                    <a:ext uri="{A12FA001-AC4F-418D-AE19-62706E023703}">
                      <ahyp:hlinkClr xmlns:ahyp="http://schemas.microsoft.com/office/drawing/2018/hyperlinkcolor" val="tx"/>
                    </a:ext>
                  </a:extLst>
                </a:hlinkClick>
              </a:rPr>
              <a:t>program.intake@usda.gov</a:t>
            </a:r>
            <a:endParaRPr lang="en-US" sz="1200" u="sng">
              <a:solidFill>
                <a:srgbClr val="0070C0"/>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nSpc>
                <a:spcPct val="114000"/>
              </a:lnSpc>
              <a:spcBef>
                <a:spcPts val="0"/>
              </a:spcBef>
              <a:spcAft>
                <a:spcPts val="900"/>
              </a:spcAft>
              <a:buFont typeface="+mj-lt"/>
              <a:buNone/>
              <a:tabLst>
                <a:tab pos="457200" algn="l"/>
              </a:tabLst>
            </a:pPr>
            <a:r>
              <a:rPr lang="en-US" sz="1200" kern="1200">
                <a:solidFill>
                  <a:srgbClr val="1B1B1B"/>
                </a:solidFill>
                <a:effectLst/>
                <a:latin typeface="Calibri" panose="020F0502020204030204" pitchFamily="34" charset="0"/>
                <a:cs typeface="Calibri" panose="020F0502020204030204" pitchFamily="34" charset="0"/>
              </a:rPr>
              <a:t>This institution is an equal opportunity provider.</a:t>
            </a:r>
            <a:endParaRPr lang="en-US" sz="1200">
              <a:solidFill>
                <a:srgbClr val="0070C0"/>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67335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4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29403E5-9CFA-4460-BABE-28A2A446DD1A}"/>
              </a:ext>
            </a:extLst>
          </p:cNvPr>
          <p:cNvSpPr>
            <a:spLocks noGrp="1"/>
          </p:cNvSpPr>
          <p:nvPr>
            <p:ph type="sldNum" sz="quarter" idx="20"/>
          </p:nvPr>
        </p:nvSpPr>
        <p:spPr/>
        <p:txBody>
          <a:bodyPr/>
          <a:lstStyle/>
          <a:p>
            <a:fld id="{4179449E-6FBB-2343-B3AE-D1EFA46A6E77}" type="slidenum">
              <a:rPr lang="en-US" smtClean="0"/>
              <a:pPr/>
              <a:t>‹#›</a:t>
            </a:fld>
            <a:endParaRPr lang="en-US"/>
          </a:p>
        </p:txBody>
      </p:sp>
    </p:spTree>
    <p:extLst>
      <p:ext uri="{BB962C8B-B14F-4D97-AF65-F5344CB8AC3E}">
        <p14:creationId xmlns:p14="http://schemas.microsoft.com/office/powerpoint/2010/main" val="39402557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52_Custom Layout">
    <p:spTree>
      <p:nvGrpSpPr>
        <p:cNvPr id="1" name=""/>
        <p:cNvGrpSpPr/>
        <p:nvPr/>
      </p:nvGrpSpPr>
      <p:grpSpPr>
        <a:xfrm>
          <a:off x="0" y="0"/>
          <a:ext cx="0" cy="0"/>
          <a:chOff x="0" y="0"/>
          <a:chExt cx="0" cy="0"/>
        </a:xfrm>
      </p:grpSpPr>
      <p:sp>
        <p:nvSpPr>
          <p:cNvPr id="22" name="Text Placeholder 32">
            <a:extLst>
              <a:ext uri="{FF2B5EF4-FFF2-40B4-BE49-F238E27FC236}">
                <a16:creationId xmlns:a16="http://schemas.microsoft.com/office/drawing/2014/main" id="{1422056E-AA47-4A18-8530-A58160F4EEB7}"/>
              </a:ext>
            </a:extLst>
          </p:cNvPr>
          <p:cNvSpPr>
            <a:spLocks noGrp="1"/>
          </p:cNvSpPr>
          <p:nvPr>
            <p:ph type="body" sz="quarter" idx="15" hasCustomPrompt="1"/>
          </p:nvPr>
        </p:nvSpPr>
        <p:spPr>
          <a:xfrm>
            <a:off x="4445122" y="4635168"/>
            <a:ext cx="4884409" cy="466545"/>
          </a:xfrm>
          <a:prstGeom prst="rect">
            <a:avLst/>
          </a:prstGeom>
        </p:spPr>
        <p:txBody>
          <a:bodyPr/>
          <a:lstStyle>
            <a:lvl1pPr marL="0" indent="0" algn="l">
              <a:buNone/>
              <a:defRPr sz="1800">
                <a:solidFill>
                  <a:schemeClr val="bg1"/>
                </a:solidFill>
                <a:latin typeface="Arial" panose="020B0604020202020204" pitchFamily="34" charset="0"/>
                <a:cs typeface="Arial" panose="020B0604020202020204" pitchFamily="34" charset="0"/>
              </a:defRPr>
            </a:lvl1pPr>
          </a:lstStyle>
          <a:p>
            <a:pPr lvl="0"/>
            <a:r>
              <a:rPr lang="en-US"/>
              <a:t>email@texasagriculture.gov</a:t>
            </a:r>
          </a:p>
        </p:txBody>
      </p:sp>
      <p:sp>
        <p:nvSpPr>
          <p:cNvPr id="23" name="Text Placeholder 32">
            <a:extLst>
              <a:ext uri="{FF2B5EF4-FFF2-40B4-BE49-F238E27FC236}">
                <a16:creationId xmlns:a16="http://schemas.microsoft.com/office/drawing/2014/main" id="{A6BEE151-EC98-44C0-82BE-78C0DFE5220B}"/>
              </a:ext>
            </a:extLst>
          </p:cNvPr>
          <p:cNvSpPr>
            <a:spLocks noGrp="1"/>
          </p:cNvSpPr>
          <p:nvPr>
            <p:ph type="body" sz="quarter" idx="16" hasCustomPrompt="1"/>
          </p:nvPr>
        </p:nvSpPr>
        <p:spPr>
          <a:xfrm>
            <a:off x="4659812" y="5696549"/>
            <a:ext cx="1705129" cy="394674"/>
          </a:xfrm>
          <a:prstGeom prst="rect">
            <a:avLst/>
          </a:prstGeom>
        </p:spPr>
        <p:txBody>
          <a:bodyPr/>
          <a:lstStyle>
            <a:lvl1pPr marL="0" indent="0" algn="l">
              <a:buNone/>
              <a:defRPr sz="1800">
                <a:solidFill>
                  <a:schemeClr val="bg1"/>
                </a:solidFill>
                <a:latin typeface="Arial" panose="020B0604020202020204" pitchFamily="34" charset="0"/>
                <a:cs typeface="Arial" panose="020B0604020202020204" pitchFamily="34" charset="0"/>
              </a:defRPr>
            </a:lvl1pPr>
          </a:lstStyle>
          <a:p>
            <a:pPr lvl="0"/>
            <a:r>
              <a:rPr lang="en-US"/>
              <a:t>123-456-7890</a:t>
            </a:r>
          </a:p>
        </p:txBody>
      </p:sp>
      <p:sp>
        <p:nvSpPr>
          <p:cNvPr id="24" name="Text Placeholder 32">
            <a:extLst>
              <a:ext uri="{FF2B5EF4-FFF2-40B4-BE49-F238E27FC236}">
                <a16:creationId xmlns:a16="http://schemas.microsoft.com/office/drawing/2014/main" id="{25EE5466-3CFB-4BC8-B19D-1E3BAB53F4D6}"/>
              </a:ext>
            </a:extLst>
          </p:cNvPr>
          <p:cNvSpPr>
            <a:spLocks noGrp="1"/>
          </p:cNvSpPr>
          <p:nvPr>
            <p:ph type="body" sz="quarter" idx="17" hasCustomPrompt="1"/>
          </p:nvPr>
        </p:nvSpPr>
        <p:spPr>
          <a:xfrm>
            <a:off x="3981997" y="2760149"/>
            <a:ext cx="5282254" cy="614364"/>
          </a:xfrm>
          <a:prstGeom prst="rect">
            <a:avLst/>
          </a:prstGeom>
        </p:spPr>
        <p:txBody>
          <a:bodyPr/>
          <a:lstStyle>
            <a:lvl1pPr marL="0" indent="0" algn="l">
              <a:buNone/>
              <a:defRPr sz="1800">
                <a:solidFill>
                  <a:schemeClr val="bg1"/>
                </a:solidFill>
                <a:latin typeface="Arial" panose="020B0604020202020204" pitchFamily="34" charset="0"/>
                <a:cs typeface="Arial" panose="020B0604020202020204" pitchFamily="34" charset="0"/>
              </a:defRPr>
            </a:lvl1pPr>
          </a:lstStyle>
          <a:p>
            <a:pPr lvl="0"/>
            <a:r>
              <a:rPr lang="en-US"/>
              <a:t>12354 Street Name City, State Zip Code</a:t>
            </a:r>
          </a:p>
        </p:txBody>
      </p:sp>
      <p:sp>
        <p:nvSpPr>
          <p:cNvPr id="25" name="Text Placeholder 32">
            <a:extLst>
              <a:ext uri="{FF2B5EF4-FFF2-40B4-BE49-F238E27FC236}">
                <a16:creationId xmlns:a16="http://schemas.microsoft.com/office/drawing/2014/main" id="{25201F35-CBA4-4C14-A9BD-BE63B85DB6E2}"/>
              </a:ext>
            </a:extLst>
          </p:cNvPr>
          <p:cNvSpPr>
            <a:spLocks noGrp="1"/>
          </p:cNvSpPr>
          <p:nvPr>
            <p:ph type="body" sz="quarter" idx="18" hasCustomPrompt="1"/>
          </p:nvPr>
        </p:nvSpPr>
        <p:spPr>
          <a:xfrm>
            <a:off x="4247638" y="3724191"/>
            <a:ext cx="2646221" cy="466545"/>
          </a:xfrm>
          <a:prstGeom prst="rect">
            <a:avLst/>
          </a:prstGeom>
        </p:spPr>
        <p:txBody>
          <a:bodyPr/>
          <a:lstStyle>
            <a:lvl1pPr marL="0" indent="0" algn="l">
              <a:buNone/>
              <a:defRPr sz="1800">
                <a:solidFill>
                  <a:schemeClr val="bg1"/>
                </a:solidFill>
                <a:latin typeface="Arial" panose="020B0604020202020204" pitchFamily="34" charset="0"/>
                <a:cs typeface="Arial" panose="020B0604020202020204" pitchFamily="34" charset="0"/>
              </a:defRPr>
            </a:lvl1pPr>
          </a:lstStyle>
          <a:p>
            <a:pPr lvl="0"/>
            <a:r>
              <a:rPr lang="en-US"/>
              <a:t>www.SquareMeals.org</a:t>
            </a:r>
          </a:p>
        </p:txBody>
      </p:sp>
      <p:sp>
        <p:nvSpPr>
          <p:cNvPr id="2" name="Slide Number Placeholder 1">
            <a:extLst>
              <a:ext uri="{FF2B5EF4-FFF2-40B4-BE49-F238E27FC236}">
                <a16:creationId xmlns:a16="http://schemas.microsoft.com/office/drawing/2014/main" id="{A505F1EA-7316-4BCA-8A92-A2140B80E914}"/>
              </a:ext>
            </a:extLst>
          </p:cNvPr>
          <p:cNvSpPr>
            <a:spLocks noGrp="1"/>
          </p:cNvSpPr>
          <p:nvPr>
            <p:ph type="sldNum" sz="quarter" idx="19"/>
          </p:nvPr>
        </p:nvSpPr>
        <p:spPr/>
        <p:txBody>
          <a:bodyPr/>
          <a:lstStyle/>
          <a:p>
            <a:fld id="{4179449E-6FBB-2343-B3AE-D1EFA46A6E77}" type="slidenum">
              <a:rPr lang="en-US" smtClean="0"/>
              <a:pPr/>
              <a:t>‹#›</a:t>
            </a:fld>
            <a:endParaRPr lang="en-US"/>
          </a:p>
        </p:txBody>
      </p:sp>
    </p:spTree>
    <p:extLst>
      <p:ext uri="{BB962C8B-B14F-4D97-AF65-F5344CB8AC3E}">
        <p14:creationId xmlns:p14="http://schemas.microsoft.com/office/powerpoint/2010/main" val="171428286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BD7A3A3-AFE4-4ACE-AE35-4BB0C5838B5E}"/>
              </a:ext>
            </a:extLst>
          </p:cNvPr>
          <p:cNvSpPr>
            <a:spLocks noGrp="1"/>
          </p:cNvSpPr>
          <p:nvPr>
            <p:ph type="sldNum" sz="quarter" idx="10"/>
          </p:nvPr>
        </p:nvSpPr>
        <p:spPr/>
        <p:txBody>
          <a:bodyPr/>
          <a:lstStyle/>
          <a:p>
            <a:fld id="{4179449E-6FBB-2343-B3AE-D1EFA46A6E77}" type="slidenum">
              <a:rPr lang="en-US" smtClean="0"/>
              <a:pPr/>
              <a:t>‹#›</a:t>
            </a:fld>
            <a:endParaRPr lang="en-US"/>
          </a:p>
        </p:txBody>
      </p:sp>
    </p:spTree>
    <p:extLst>
      <p:ext uri="{BB962C8B-B14F-4D97-AF65-F5344CB8AC3E}">
        <p14:creationId xmlns:p14="http://schemas.microsoft.com/office/powerpoint/2010/main" val="215426628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5"/>
          <p:cNvSpPr>
            <a:spLocks noGrp="1"/>
          </p:cNvSpPr>
          <p:nvPr>
            <p:ph type="sldNum" sz="quarter" idx="4"/>
          </p:nvPr>
        </p:nvSpPr>
        <p:spPr bwMode="gray">
          <a:xfrm>
            <a:off x="11401519" y="0"/>
            <a:ext cx="539470" cy="591670"/>
          </a:xfrm>
          <a:prstGeom prst="rect">
            <a:avLst/>
          </a:prstGeom>
          <a:solidFill>
            <a:srgbClr val="721F5D"/>
          </a:solidFill>
          <a:effectLst>
            <a:outerShdw blurRad="63500" sx="102000" sy="102000" algn="ctr" rotWithShape="0">
              <a:prstClr val="black">
                <a:alpha val="40000"/>
              </a:prstClr>
            </a:outerShdw>
          </a:effectLst>
        </p:spPr>
        <p:txBody>
          <a:bodyPr vert="horz" lIns="91440" tIns="45720" rIns="91440" bIns="45720" rtlCol="0" anchor="b"/>
          <a:lstStyle>
            <a:lvl1pPr algn="ctr">
              <a:defRPr sz="1800" b="1" i="0">
                <a:solidFill>
                  <a:schemeClr val="bg1"/>
                </a:solidFill>
                <a:latin typeface="Arial" panose="020B0604020202020204" pitchFamily="34" charset="0"/>
                <a:cs typeface="Arial" panose="020B0604020202020204" pitchFamily="34" charset="0"/>
              </a:defRPr>
            </a:lvl1pPr>
          </a:lstStyle>
          <a:p>
            <a:fld id="{4179449E-6FBB-2343-B3AE-D1EFA46A6E77}" type="slidenum">
              <a:rPr lang="en-US" smtClean="0"/>
              <a:pPr/>
              <a:t>‹#›</a:t>
            </a:fld>
            <a:endParaRPr lang="en-US"/>
          </a:p>
        </p:txBody>
      </p:sp>
    </p:spTree>
    <p:extLst>
      <p:ext uri="{BB962C8B-B14F-4D97-AF65-F5344CB8AC3E}">
        <p14:creationId xmlns:p14="http://schemas.microsoft.com/office/powerpoint/2010/main" val="2195166028"/>
      </p:ext>
    </p:extLst>
  </p:cSld>
  <p:clrMap bg1="lt1" tx1="dk1" bg2="lt2" tx2="dk2" accent1="accent1" accent2="accent2" accent3="accent3" accent4="accent4" accent5="accent5" accent6="accent6" hlink="hlink" folHlink="folHlink"/>
  <p:sldLayoutIdLst>
    <p:sldLayoutId id="2147483649" r:id="rId1"/>
    <p:sldLayoutId id="2147483702" r:id="rId2"/>
    <p:sldLayoutId id="2147483650" r:id="rId3"/>
    <p:sldLayoutId id="2147483651" r:id="rId4"/>
    <p:sldLayoutId id="2147483652" r:id="rId5"/>
    <p:sldLayoutId id="2147483708" r:id="rId6"/>
    <p:sldLayoutId id="2147483668" r:id="rId7"/>
    <p:sldLayoutId id="2147483661" r:id="rId8"/>
    <p:sldLayoutId id="2147483653" r:id="rId9"/>
    <p:sldLayoutId id="2147483675" r:id="rId10"/>
    <p:sldLayoutId id="2147483748" r:id="rId11"/>
    <p:sldLayoutId id="2147483707" r:id="rId12"/>
    <p:sldLayoutId id="2147483654" r:id="rId13"/>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4">
            <a:extLst>
              <a:ext uri="{FF2B5EF4-FFF2-40B4-BE49-F238E27FC236}">
                <a16:creationId xmlns:a16="http://schemas.microsoft.com/office/drawing/2014/main" id="{187CBABA-93C0-47B5-A96A-47D4C6FEFB9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3810" t="9297" r="306" b="6324"/>
          <a:stretch/>
        </p:blipFill>
        <p:spPr>
          <a:xfrm flipH="1">
            <a:off x="251011" y="231006"/>
            <a:ext cx="11689978" cy="4858729"/>
          </a:xfrm>
          <a:prstGeom prst="rect">
            <a:avLst/>
          </a:prstGeom>
          <a:ln>
            <a:noFill/>
          </a:ln>
          <a:effectLst>
            <a:softEdge rad="112500"/>
          </a:effectLst>
        </p:spPr>
      </p:pic>
      <p:grpSp>
        <p:nvGrpSpPr>
          <p:cNvPr id="8" name="Group 7">
            <a:extLst>
              <a:ext uri="{FF2B5EF4-FFF2-40B4-BE49-F238E27FC236}">
                <a16:creationId xmlns:a16="http://schemas.microsoft.com/office/drawing/2014/main" id="{CC281F6F-ADDE-4435-A537-02AC681BCF9F}"/>
              </a:ext>
            </a:extLst>
          </p:cNvPr>
          <p:cNvGrpSpPr/>
          <p:nvPr/>
        </p:nvGrpSpPr>
        <p:grpSpPr>
          <a:xfrm flipH="1">
            <a:off x="650782" y="-51001"/>
            <a:ext cx="7299960" cy="6067970"/>
            <a:chOff x="2726704" y="685166"/>
            <a:chExt cx="6395692" cy="5574664"/>
          </a:xfrm>
        </p:grpSpPr>
        <p:sp>
          <p:nvSpPr>
            <p:cNvPr id="9" name="Freeform 114">
              <a:extLst>
                <a:ext uri="{FF2B5EF4-FFF2-40B4-BE49-F238E27FC236}">
                  <a16:creationId xmlns:a16="http://schemas.microsoft.com/office/drawing/2014/main" id="{CC99F9C1-10EB-489D-98E8-186862FCAB6D}"/>
                </a:ext>
              </a:extLst>
            </p:cNvPr>
            <p:cNvSpPr>
              <a:spLocks/>
            </p:cNvSpPr>
            <p:nvPr/>
          </p:nvSpPr>
          <p:spPr bwMode="auto">
            <a:xfrm>
              <a:off x="3197360" y="685166"/>
              <a:ext cx="5564198" cy="5574664"/>
            </a:xfrm>
            <a:custGeom>
              <a:avLst/>
              <a:gdLst>
                <a:gd name="T0" fmla="*/ 445 w 580"/>
                <a:gd name="T1" fmla="*/ 136 h 581"/>
                <a:gd name="T2" fmla="*/ 495 w 580"/>
                <a:gd name="T3" fmla="*/ 496 h 581"/>
                <a:gd name="T4" fmla="*/ 135 w 580"/>
                <a:gd name="T5" fmla="*/ 445 h 581"/>
                <a:gd name="T6" fmla="*/ 85 w 580"/>
                <a:gd name="T7" fmla="*/ 86 h 581"/>
                <a:gd name="T8" fmla="*/ 445 w 580"/>
                <a:gd name="T9" fmla="*/ 136 h 581"/>
              </a:gdLst>
              <a:ahLst/>
              <a:cxnLst>
                <a:cxn ang="0">
                  <a:pos x="T0" y="T1"/>
                </a:cxn>
                <a:cxn ang="0">
                  <a:pos x="T2" y="T3"/>
                </a:cxn>
                <a:cxn ang="0">
                  <a:pos x="T4" y="T5"/>
                </a:cxn>
                <a:cxn ang="0">
                  <a:pos x="T6" y="T7"/>
                </a:cxn>
                <a:cxn ang="0">
                  <a:pos x="T8" y="T9"/>
                </a:cxn>
              </a:cxnLst>
              <a:rect l="0" t="0" r="r" b="b"/>
              <a:pathLst>
                <a:path w="580" h="581">
                  <a:moveTo>
                    <a:pt x="445" y="136"/>
                  </a:moveTo>
                  <a:cubicBezTo>
                    <a:pt x="558" y="249"/>
                    <a:pt x="580" y="410"/>
                    <a:pt x="495" y="496"/>
                  </a:cubicBezTo>
                  <a:cubicBezTo>
                    <a:pt x="410" y="581"/>
                    <a:pt x="249" y="559"/>
                    <a:pt x="135" y="445"/>
                  </a:cubicBezTo>
                  <a:cubicBezTo>
                    <a:pt x="22" y="332"/>
                    <a:pt x="0" y="171"/>
                    <a:pt x="85" y="86"/>
                  </a:cubicBezTo>
                  <a:cubicBezTo>
                    <a:pt x="170" y="0"/>
                    <a:pt x="331" y="23"/>
                    <a:pt x="445" y="136"/>
                  </a:cubicBezTo>
                </a:path>
              </a:pathLst>
            </a:custGeom>
            <a:solidFill>
              <a:srgbClr val="EF4B25">
                <a:alpha val="70000"/>
              </a:srgb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10" name="Freeform 136">
              <a:extLst>
                <a:ext uri="{FF2B5EF4-FFF2-40B4-BE49-F238E27FC236}">
                  <a16:creationId xmlns:a16="http://schemas.microsoft.com/office/drawing/2014/main" id="{B2945056-CC4F-4E9D-AC5D-917E3230F2E8}"/>
                </a:ext>
              </a:extLst>
            </p:cNvPr>
            <p:cNvSpPr>
              <a:spLocks noEditPoints="1"/>
            </p:cNvSpPr>
            <p:nvPr/>
          </p:nvSpPr>
          <p:spPr bwMode="auto">
            <a:xfrm>
              <a:off x="3704620" y="778089"/>
              <a:ext cx="3854150" cy="2923301"/>
            </a:xfrm>
            <a:custGeom>
              <a:avLst/>
              <a:gdLst>
                <a:gd name="T0" fmla="*/ 402 w 402"/>
                <a:gd name="T1" fmla="*/ 97 h 305"/>
                <a:gd name="T2" fmla="*/ 401 w 402"/>
                <a:gd name="T3" fmla="*/ 97 h 305"/>
                <a:gd name="T4" fmla="*/ 401 w 402"/>
                <a:gd name="T5" fmla="*/ 97 h 305"/>
                <a:gd name="T6" fmla="*/ 400 w 402"/>
                <a:gd name="T7" fmla="*/ 96 h 305"/>
                <a:gd name="T8" fmla="*/ 400 w 402"/>
                <a:gd name="T9" fmla="*/ 96 h 305"/>
                <a:gd name="T10" fmla="*/ 400 w 402"/>
                <a:gd name="T11" fmla="*/ 96 h 305"/>
                <a:gd name="T12" fmla="*/ 400 w 402"/>
                <a:gd name="T13" fmla="*/ 95 h 305"/>
                <a:gd name="T14" fmla="*/ 399 w 402"/>
                <a:gd name="T15" fmla="*/ 95 h 305"/>
                <a:gd name="T16" fmla="*/ 399 w 402"/>
                <a:gd name="T17" fmla="*/ 95 h 305"/>
                <a:gd name="T18" fmla="*/ 399 w 402"/>
                <a:gd name="T19" fmla="*/ 95 h 305"/>
                <a:gd name="T20" fmla="*/ 399 w 402"/>
                <a:gd name="T21" fmla="*/ 94 h 305"/>
                <a:gd name="T22" fmla="*/ 398 w 402"/>
                <a:gd name="T23" fmla="*/ 94 h 305"/>
                <a:gd name="T24" fmla="*/ 398 w 402"/>
                <a:gd name="T25" fmla="*/ 94 h 305"/>
                <a:gd name="T26" fmla="*/ 398 w 402"/>
                <a:gd name="T27" fmla="*/ 93 h 305"/>
                <a:gd name="T28" fmla="*/ 397 w 402"/>
                <a:gd name="T29" fmla="*/ 93 h 305"/>
                <a:gd name="T30" fmla="*/ 397 w 402"/>
                <a:gd name="T31" fmla="*/ 93 h 305"/>
                <a:gd name="T32" fmla="*/ 397 w 402"/>
                <a:gd name="T33" fmla="*/ 93 h 305"/>
                <a:gd name="T34" fmla="*/ 397 w 402"/>
                <a:gd name="T35" fmla="*/ 93 h 305"/>
                <a:gd name="T36" fmla="*/ 396 w 402"/>
                <a:gd name="T37" fmla="*/ 92 h 305"/>
                <a:gd name="T38" fmla="*/ 396 w 402"/>
                <a:gd name="T39" fmla="*/ 92 h 305"/>
                <a:gd name="T40" fmla="*/ 396 w 402"/>
                <a:gd name="T41" fmla="*/ 92 h 305"/>
                <a:gd name="T42" fmla="*/ 396 w 402"/>
                <a:gd name="T43" fmla="*/ 91 h 305"/>
                <a:gd name="T44" fmla="*/ 395 w 402"/>
                <a:gd name="T45" fmla="*/ 91 h 305"/>
                <a:gd name="T46" fmla="*/ 395 w 402"/>
                <a:gd name="T47" fmla="*/ 91 h 305"/>
                <a:gd name="T48" fmla="*/ 395 w 402"/>
                <a:gd name="T49" fmla="*/ 91 h 305"/>
                <a:gd name="T50" fmla="*/ 395 w 402"/>
                <a:gd name="T51" fmla="*/ 91 h 305"/>
                <a:gd name="T52" fmla="*/ 395 w 402"/>
                <a:gd name="T53" fmla="*/ 90 h 305"/>
                <a:gd name="T54" fmla="*/ 394 w 402"/>
                <a:gd name="T55" fmla="*/ 90 h 305"/>
                <a:gd name="T56" fmla="*/ 394 w 402"/>
                <a:gd name="T57" fmla="*/ 90 h 305"/>
                <a:gd name="T58" fmla="*/ 394 w 402"/>
                <a:gd name="T59" fmla="*/ 90 h 305"/>
                <a:gd name="T60" fmla="*/ 394 w 402"/>
                <a:gd name="T61" fmla="*/ 90 h 305"/>
                <a:gd name="T62" fmla="*/ 393 w 402"/>
                <a:gd name="T63" fmla="*/ 89 h 305"/>
                <a:gd name="T64" fmla="*/ 393 w 402"/>
                <a:gd name="T65" fmla="*/ 89 h 305"/>
                <a:gd name="T66" fmla="*/ 393 w 402"/>
                <a:gd name="T67" fmla="*/ 89 h 305"/>
                <a:gd name="T68" fmla="*/ 393 w 402"/>
                <a:gd name="T69" fmla="*/ 89 h 305"/>
                <a:gd name="T70" fmla="*/ 393 w 402"/>
                <a:gd name="T71" fmla="*/ 89 h 305"/>
                <a:gd name="T72" fmla="*/ 392 w 402"/>
                <a:gd name="T73" fmla="*/ 88 h 305"/>
                <a:gd name="T74" fmla="*/ 392 w 402"/>
                <a:gd name="T75" fmla="*/ 88 h 305"/>
                <a:gd name="T76" fmla="*/ 392 w 402"/>
                <a:gd name="T77" fmla="*/ 88 h 305"/>
                <a:gd name="T78" fmla="*/ 391 w 402"/>
                <a:gd name="T79" fmla="*/ 87 h 305"/>
                <a:gd name="T80" fmla="*/ 391 w 402"/>
                <a:gd name="T81" fmla="*/ 87 h 305"/>
                <a:gd name="T82" fmla="*/ 0 w 402"/>
                <a:gd name="T83" fmla="*/ 246 h 305"/>
                <a:gd name="T84" fmla="*/ 257 w 402"/>
                <a:gd name="T85" fmla="*/ 1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02" h="305">
                  <a:moveTo>
                    <a:pt x="402" y="97"/>
                  </a:moveTo>
                  <a:cubicBezTo>
                    <a:pt x="402" y="97"/>
                    <a:pt x="402" y="97"/>
                    <a:pt x="402" y="97"/>
                  </a:cubicBezTo>
                  <a:cubicBezTo>
                    <a:pt x="402" y="97"/>
                    <a:pt x="402" y="97"/>
                    <a:pt x="402" y="97"/>
                  </a:cubicBezTo>
                  <a:moveTo>
                    <a:pt x="401" y="97"/>
                  </a:moveTo>
                  <a:cubicBezTo>
                    <a:pt x="401" y="97"/>
                    <a:pt x="401" y="97"/>
                    <a:pt x="402" y="97"/>
                  </a:cubicBezTo>
                  <a:cubicBezTo>
                    <a:pt x="401" y="97"/>
                    <a:pt x="401" y="97"/>
                    <a:pt x="401" y="97"/>
                  </a:cubicBezTo>
                  <a:moveTo>
                    <a:pt x="401" y="97"/>
                  </a:moveTo>
                  <a:cubicBezTo>
                    <a:pt x="401" y="97"/>
                    <a:pt x="401" y="97"/>
                    <a:pt x="401" y="97"/>
                  </a:cubicBezTo>
                  <a:cubicBezTo>
                    <a:pt x="401" y="97"/>
                    <a:pt x="401" y="97"/>
                    <a:pt x="401" y="97"/>
                  </a:cubicBezTo>
                  <a:moveTo>
                    <a:pt x="400" y="96"/>
                  </a:moveTo>
                  <a:cubicBezTo>
                    <a:pt x="401" y="96"/>
                    <a:pt x="401" y="96"/>
                    <a:pt x="401" y="97"/>
                  </a:cubicBezTo>
                  <a:cubicBezTo>
                    <a:pt x="401" y="96"/>
                    <a:pt x="401" y="96"/>
                    <a:pt x="400" y="96"/>
                  </a:cubicBezTo>
                  <a:moveTo>
                    <a:pt x="400" y="96"/>
                  </a:moveTo>
                  <a:cubicBezTo>
                    <a:pt x="400" y="96"/>
                    <a:pt x="400" y="96"/>
                    <a:pt x="400" y="96"/>
                  </a:cubicBezTo>
                  <a:cubicBezTo>
                    <a:pt x="400" y="96"/>
                    <a:pt x="400" y="96"/>
                    <a:pt x="400" y="96"/>
                  </a:cubicBezTo>
                  <a:moveTo>
                    <a:pt x="400" y="96"/>
                  </a:moveTo>
                  <a:cubicBezTo>
                    <a:pt x="400" y="96"/>
                    <a:pt x="400" y="96"/>
                    <a:pt x="400" y="96"/>
                  </a:cubicBezTo>
                  <a:cubicBezTo>
                    <a:pt x="400" y="96"/>
                    <a:pt x="400" y="96"/>
                    <a:pt x="400" y="96"/>
                  </a:cubicBezTo>
                  <a:moveTo>
                    <a:pt x="400" y="95"/>
                  </a:moveTo>
                  <a:cubicBezTo>
                    <a:pt x="400" y="96"/>
                    <a:pt x="400" y="96"/>
                    <a:pt x="400" y="96"/>
                  </a:cubicBezTo>
                  <a:cubicBezTo>
                    <a:pt x="400" y="95"/>
                    <a:pt x="400" y="95"/>
                    <a:pt x="400" y="95"/>
                  </a:cubicBezTo>
                  <a:moveTo>
                    <a:pt x="399" y="95"/>
                  </a:moveTo>
                  <a:cubicBezTo>
                    <a:pt x="400" y="95"/>
                    <a:pt x="400" y="95"/>
                    <a:pt x="400" y="95"/>
                  </a:cubicBezTo>
                  <a:cubicBezTo>
                    <a:pt x="399" y="95"/>
                    <a:pt x="399" y="95"/>
                    <a:pt x="399" y="95"/>
                  </a:cubicBezTo>
                  <a:moveTo>
                    <a:pt x="399" y="95"/>
                  </a:moveTo>
                  <a:cubicBezTo>
                    <a:pt x="399" y="95"/>
                    <a:pt x="399" y="95"/>
                    <a:pt x="399" y="95"/>
                  </a:cubicBezTo>
                  <a:cubicBezTo>
                    <a:pt x="399" y="95"/>
                    <a:pt x="399" y="95"/>
                    <a:pt x="399" y="95"/>
                  </a:cubicBezTo>
                  <a:moveTo>
                    <a:pt x="399" y="95"/>
                  </a:moveTo>
                  <a:cubicBezTo>
                    <a:pt x="399" y="95"/>
                    <a:pt x="399" y="95"/>
                    <a:pt x="399" y="95"/>
                  </a:cubicBezTo>
                  <a:cubicBezTo>
                    <a:pt x="399" y="95"/>
                    <a:pt x="399" y="95"/>
                    <a:pt x="399" y="95"/>
                  </a:cubicBezTo>
                  <a:moveTo>
                    <a:pt x="399" y="94"/>
                  </a:moveTo>
                  <a:cubicBezTo>
                    <a:pt x="399" y="94"/>
                    <a:pt x="399" y="94"/>
                    <a:pt x="399" y="95"/>
                  </a:cubicBezTo>
                  <a:cubicBezTo>
                    <a:pt x="399" y="94"/>
                    <a:pt x="399" y="94"/>
                    <a:pt x="399" y="94"/>
                  </a:cubicBezTo>
                  <a:moveTo>
                    <a:pt x="398" y="94"/>
                  </a:moveTo>
                  <a:cubicBezTo>
                    <a:pt x="398" y="94"/>
                    <a:pt x="398" y="94"/>
                    <a:pt x="399" y="94"/>
                  </a:cubicBezTo>
                  <a:cubicBezTo>
                    <a:pt x="398" y="94"/>
                    <a:pt x="398" y="94"/>
                    <a:pt x="398" y="94"/>
                  </a:cubicBezTo>
                  <a:moveTo>
                    <a:pt x="398" y="94"/>
                  </a:moveTo>
                  <a:cubicBezTo>
                    <a:pt x="398" y="94"/>
                    <a:pt x="398" y="94"/>
                    <a:pt x="398" y="94"/>
                  </a:cubicBezTo>
                  <a:cubicBezTo>
                    <a:pt x="398" y="94"/>
                    <a:pt x="398" y="94"/>
                    <a:pt x="398" y="94"/>
                  </a:cubicBezTo>
                  <a:moveTo>
                    <a:pt x="398" y="93"/>
                  </a:moveTo>
                  <a:cubicBezTo>
                    <a:pt x="398" y="94"/>
                    <a:pt x="398" y="94"/>
                    <a:pt x="398" y="94"/>
                  </a:cubicBezTo>
                  <a:cubicBezTo>
                    <a:pt x="398" y="93"/>
                    <a:pt x="398" y="93"/>
                    <a:pt x="398" y="93"/>
                  </a:cubicBezTo>
                  <a:moveTo>
                    <a:pt x="397" y="93"/>
                  </a:moveTo>
                  <a:cubicBezTo>
                    <a:pt x="398" y="93"/>
                    <a:pt x="398" y="93"/>
                    <a:pt x="398" y="93"/>
                  </a:cubicBezTo>
                  <a:cubicBezTo>
                    <a:pt x="398" y="93"/>
                    <a:pt x="398" y="93"/>
                    <a:pt x="397" y="93"/>
                  </a:cubicBezTo>
                  <a:moveTo>
                    <a:pt x="397" y="93"/>
                  </a:moveTo>
                  <a:cubicBezTo>
                    <a:pt x="397" y="93"/>
                    <a:pt x="397" y="93"/>
                    <a:pt x="397" y="93"/>
                  </a:cubicBezTo>
                  <a:cubicBezTo>
                    <a:pt x="397" y="93"/>
                    <a:pt x="397" y="93"/>
                    <a:pt x="397" y="93"/>
                  </a:cubicBezTo>
                  <a:moveTo>
                    <a:pt x="397" y="93"/>
                  </a:moveTo>
                  <a:cubicBezTo>
                    <a:pt x="397" y="93"/>
                    <a:pt x="397" y="93"/>
                    <a:pt x="397" y="93"/>
                  </a:cubicBezTo>
                  <a:cubicBezTo>
                    <a:pt x="397" y="93"/>
                    <a:pt x="397" y="93"/>
                    <a:pt x="397" y="93"/>
                  </a:cubicBezTo>
                  <a:moveTo>
                    <a:pt x="397" y="93"/>
                  </a:moveTo>
                  <a:cubicBezTo>
                    <a:pt x="397" y="93"/>
                    <a:pt x="397" y="93"/>
                    <a:pt x="397" y="93"/>
                  </a:cubicBezTo>
                  <a:cubicBezTo>
                    <a:pt x="397" y="93"/>
                    <a:pt x="397" y="93"/>
                    <a:pt x="397" y="93"/>
                  </a:cubicBezTo>
                  <a:moveTo>
                    <a:pt x="396" y="92"/>
                  </a:moveTo>
                  <a:cubicBezTo>
                    <a:pt x="396" y="92"/>
                    <a:pt x="397" y="92"/>
                    <a:pt x="397" y="93"/>
                  </a:cubicBezTo>
                  <a:cubicBezTo>
                    <a:pt x="397" y="92"/>
                    <a:pt x="396" y="92"/>
                    <a:pt x="396" y="92"/>
                  </a:cubicBezTo>
                  <a:moveTo>
                    <a:pt x="396" y="92"/>
                  </a:moveTo>
                  <a:cubicBezTo>
                    <a:pt x="396" y="92"/>
                    <a:pt x="396" y="92"/>
                    <a:pt x="396" y="92"/>
                  </a:cubicBezTo>
                  <a:cubicBezTo>
                    <a:pt x="396" y="92"/>
                    <a:pt x="396" y="92"/>
                    <a:pt x="396" y="92"/>
                  </a:cubicBezTo>
                  <a:moveTo>
                    <a:pt x="396" y="92"/>
                  </a:moveTo>
                  <a:cubicBezTo>
                    <a:pt x="396" y="92"/>
                    <a:pt x="396" y="92"/>
                    <a:pt x="396" y="92"/>
                  </a:cubicBezTo>
                  <a:cubicBezTo>
                    <a:pt x="396" y="92"/>
                    <a:pt x="396" y="92"/>
                    <a:pt x="396" y="92"/>
                  </a:cubicBezTo>
                  <a:moveTo>
                    <a:pt x="396" y="91"/>
                  </a:moveTo>
                  <a:cubicBezTo>
                    <a:pt x="396" y="92"/>
                    <a:pt x="396" y="92"/>
                    <a:pt x="396" y="92"/>
                  </a:cubicBezTo>
                  <a:cubicBezTo>
                    <a:pt x="396" y="92"/>
                    <a:pt x="396" y="92"/>
                    <a:pt x="396" y="91"/>
                  </a:cubicBezTo>
                  <a:moveTo>
                    <a:pt x="395" y="91"/>
                  </a:moveTo>
                  <a:cubicBezTo>
                    <a:pt x="396" y="91"/>
                    <a:pt x="396" y="91"/>
                    <a:pt x="396" y="91"/>
                  </a:cubicBezTo>
                  <a:cubicBezTo>
                    <a:pt x="395" y="91"/>
                    <a:pt x="395" y="91"/>
                    <a:pt x="395" y="91"/>
                  </a:cubicBezTo>
                  <a:moveTo>
                    <a:pt x="395" y="91"/>
                  </a:moveTo>
                  <a:cubicBezTo>
                    <a:pt x="395" y="91"/>
                    <a:pt x="395" y="91"/>
                    <a:pt x="395" y="91"/>
                  </a:cubicBezTo>
                  <a:cubicBezTo>
                    <a:pt x="395" y="91"/>
                    <a:pt x="395" y="91"/>
                    <a:pt x="395" y="91"/>
                  </a:cubicBezTo>
                  <a:moveTo>
                    <a:pt x="395" y="91"/>
                  </a:moveTo>
                  <a:cubicBezTo>
                    <a:pt x="395" y="91"/>
                    <a:pt x="395" y="91"/>
                    <a:pt x="395" y="91"/>
                  </a:cubicBezTo>
                  <a:cubicBezTo>
                    <a:pt x="395" y="91"/>
                    <a:pt x="395" y="91"/>
                    <a:pt x="395" y="91"/>
                  </a:cubicBezTo>
                  <a:moveTo>
                    <a:pt x="395" y="91"/>
                  </a:moveTo>
                  <a:cubicBezTo>
                    <a:pt x="395" y="91"/>
                    <a:pt x="395" y="91"/>
                    <a:pt x="395" y="91"/>
                  </a:cubicBezTo>
                  <a:cubicBezTo>
                    <a:pt x="395" y="91"/>
                    <a:pt x="395" y="91"/>
                    <a:pt x="395" y="91"/>
                  </a:cubicBezTo>
                  <a:moveTo>
                    <a:pt x="395" y="90"/>
                  </a:moveTo>
                  <a:cubicBezTo>
                    <a:pt x="395" y="90"/>
                    <a:pt x="395" y="90"/>
                    <a:pt x="395" y="91"/>
                  </a:cubicBezTo>
                  <a:cubicBezTo>
                    <a:pt x="395" y="90"/>
                    <a:pt x="395" y="90"/>
                    <a:pt x="395" y="90"/>
                  </a:cubicBezTo>
                  <a:moveTo>
                    <a:pt x="394" y="90"/>
                  </a:moveTo>
                  <a:cubicBezTo>
                    <a:pt x="394" y="90"/>
                    <a:pt x="394" y="90"/>
                    <a:pt x="394" y="90"/>
                  </a:cubicBezTo>
                  <a:cubicBezTo>
                    <a:pt x="394" y="90"/>
                    <a:pt x="394" y="90"/>
                    <a:pt x="394" y="90"/>
                  </a:cubicBezTo>
                  <a:moveTo>
                    <a:pt x="394" y="90"/>
                  </a:moveTo>
                  <a:cubicBezTo>
                    <a:pt x="394" y="90"/>
                    <a:pt x="394" y="90"/>
                    <a:pt x="394" y="90"/>
                  </a:cubicBezTo>
                  <a:cubicBezTo>
                    <a:pt x="394" y="90"/>
                    <a:pt x="394" y="90"/>
                    <a:pt x="394" y="90"/>
                  </a:cubicBezTo>
                  <a:moveTo>
                    <a:pt x="394" y="90"/>
                  </a:moveTo>
                  <a:cubicBezTo>
                    <a:pt x="394" y="90"/>
                    <a:pt x="394" y="90"/>
                    <a:pt x="394" y="90"/>
                  </a:cubicBezTo>
                  <a:cubicBezTo>
                    <a:pt x="394" y="90"/>
                    <a:pt x="394" y="90"/>
                    <a:pt x="394" y="90"/>
                  </a:cubicBezTo>
                  <a:moveTo>
                    <a:pt x="394" y="90"/>
                  </a:moveTo>
                  <a:cubicBezTo>
                    <a:pt x="394" y="90"/>
                    <a:pt x="394" y="90"/>
                    <a:pt x="394" y="90"/>
                  </a:cubicBezTo>
                  <a:cubicBezTo>
                    <a:pt x="394" y="90"/>
                    <a:pt x="394" y="90"/>
                    <a:pt x="394" y="90"/>
                  </a:cubicBezTo>
                  <a:moveTo>
                    <a:pt x="393" y="89"/>
                  </a:moveTo>
                  <a:cubicBezTo>
                    <a:pt x="393" y="89"/>
                    <a:pt x="393" y="89"/>
                    <a:pt x="393" y="89"/>
                  </a:cubicBezTo>
                  <a:cubicBezTo>
                    <a:pt x="393" y="89"/>
                    <a:pt x="393" y="89"/>
                    <a:pt x="393" y="89"/>
                  </a:cubicBezTo>
                  <a:moveTo>
                    <a:pt x="393" y="89"/>
                  </a:moveTo>
                  <a:cubicBezTo>
                    <a:pt x="393" y="89"/>
                    <a:pt x="393" y="89"/>
                    <a:pt x="393" y="89"/>
                  </a:cubicBezTo>
                  <a:cubicBezTo>
                    <a:pt x="393" y="89"/>
                    <a:pt x="393" y="89"/>
                    <a:pt x="393" y="89"/>
                  </a:cubicBezTo>
                  <a:moveTo>
                    <a:pt x="393" y="89"/>
                  </a:moveTo>
                  <a:cubicBezTo>
                    <a:pt x="393" y="89"/>
                    <a:pt x="393" y="89"/>
                    <a:pt x="393" y="89"/>
                  </a:cubicBezTo>
                  <a:cubicBezTo>
                    <a:pt x="393" y="89"/>
                    <a:pt x="393" y="89"/>
                    <a:pt x="393" y="89"/>
                  </a:cubicBezTo>
                  <a:moveTo>
                    <a:pt x="393" y="89"/>
                  </a:moveTo>
                  <a:cubicBezTo>
                    <a:pt x="393" y="89"/>
                    <a:pt x="393" y="89"/>
                    <a:pt x="393" y="89"/>
                  </a:cubicBezTo>
                  <a:cubicBezTo>
                    <a:pt x="393" y="89"/>
                    <a:pt x="393" y="89"/>
                    <a:pt x="393" y="89"/>
                  </a:cubicBezTo>
                  <a:moveTo>
                    <a:pt x="393" y="89"/>
                  </a:moveTo>
                  <a:cubicBezTo>
                    <a:pt x="393" y="89"/>
                    <a:pt x="393" y="89"/>
                    <a:pt x="393" y="89"/>
                  </a:cubicBezTo>
                  <a:cubicBezTo>
                    <a:pt x="393" y="89"/>
                    <a:pt x="393" y="89"/>
                    <a:pt x="393" y="89"/>
                  </a:cubicBezTo>
                  <a:moveTo>
                    <a:pt x="392" y="88"/>
                  </a:moveTo>
                  <a:cubicBezTo>
                    <a:pt x="392" y="88"/>
                    <a:pt x="392" y="88"/>
                    <a:pt x="392" y="88"/>
                  </a:cubicBezTo>
                  <a:cubicBezTo>
                    <a:pt x="392" y="88"/>
                    <a:pt x="392" y="88"/>
                    <a:pt x="392" y="88"/>
                  </a:cubicBezTo>
                  <a:moveTo>
                    <a:pt x="392" y="88"/>
                  </a:moveTo>
                  <a:cubicBezTo>
                    <a:pt x="392" y="88"/>
                    <a:pt x="392" y="88"/>
                    <a:pt x="392" y="88"/>
                  </a:cubicBezTo>
                  <a:cubicBezTo>
                    <a:pt x="392" y="88"/>
                    <a:pt x="392" y="88"/>
                    <a:pt x="392" y="88"/>
                  </a:cubicBezTo>
                  <a:moveTo>
                    <a:pt x="392" y="88"/>
                  </a:moveTo>
                  <a:cubicBezTo>
                    <a:pt x="392" y="88"/>
                    <a:pt x="392" y="88"/>
                    <a:pt x="392" y="88"/>
                  </a:cubicBezTo>
                  <a:cubicBezTo>
                    <a:pt x="392" y="88"/>
                    <a:pt x="392" y="88"/>
                    <a:pt x="392" y="88"/>
                  </a:cubicBezTo>
                  <a:moveTo>
                    <a:pt x="391" y="87"/>
                  </a:moveTo>
                  <a:cubicBezTo>
                    <a:pt x="391" y="88"/>
                    <a:pt x="391" y="88"/>
                    <a:pt x="391" y="88"/>
                  </a:cubicBezTo>
                  <a:cubicBezTo>
                    <a:pt x="391" y="87"/>
                    <a:pt x="391" y="87"/>
                    <a:pt x="391" y="87"/>
                  </a:cubicBezTo>
                  <a:moveTo>
                    <a:pt x="391" y="87"/>
                  </a:moveTo>
                  <a:cubicBezTo>
                    <a:pt x="391" y="87"/>
                    <a:pt x="391" y="87"/>
                    <a:pt x="391" y="87"/>
                  </a:cubicBezTo>
                  <a:cubicBezTo>
                    <a:pt x="391" y="87"/>
                    <a:pt x="391" y="87"/>
                    <a:pt x="391" y="87"/>
                  </a:cubicBezTo>
                  <a:moveTo>
                    <a:pt x="217" y="0"/>
                  </a:moveTo>
                  <a:cubicBezTo>
                    <a:pt x="95" y="12"/>
                    <a:pt x="0" y="115"/>
                    <a:pt x="0" y="240"/>
                  </a:cubicBezTo>
                  <a:cubicBezTo>
                    <a:pt x="0" y="242"/>
                    <a:pt x="0" y="244"/>
                    <a:pt x="0" y="246"/>
                  </a:cubicBezTo>
                  <a:cubicBezTo>
                    <a:pt x="5" y="266"/>
                    <a:pt x="12" y="285"/>
                    <a:pt x="21" y="305"/>
                  </a:cubicBezTo>
                  <a:cubicBezTo>
                    <a:pt x="18" y="289"/>
                    <a:pt x="16" y="273"/>
                    <a:pt x="16" y="256"/>
                  </a:cubicBezTo>
                  <a:cubicBezTo>
                    <a:pt x="16" y="123"/>
                    <a:pt x="124" y="15"/>
                    <a:pt x="257" y="15"/>
                  </a:cubicBezTo>
                  <a:cubicBezTo>
                    <a:pt x="263" y="15"/>
                    <a:pt x="270" y="15"/>
                    <a:pt x="276" y="16"/>
                  </a:cubicBezTo>
                  <a:cubicBezTo>
                    <a:pt x="256" y="8"/>
                    <a:pt x="236" y="3"/>
                    <a:pt x="217" y="0"/>
                  </a:cubicBezTo>
                </a:path>
              </a:pathLst>
            </a:custGeom>
            <a:solidFill>
              <a:srgbClr val="EF4B25">
                <a:alpha val="20000"/>
              </a:srgb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11" name="Freeform 128">
              <a:extLst>
                <a:ext uri="{FF2B5EF4-FFF2-40B4-BE49-F238E27FC236}">
                  <a16:creationId xmlns:a16="http://schemas.microsoft.com/office/drawing/2014/main" id="{6146689F-D10A-4CC4-B1D8-D21F2ADA9D2B}"/>
                </a:ext>
              </a:extLst>
            </p:cNvPr>
            <p:cNvSpPr>
              <a:spLocks noEditPoints="1"/>
            </p:cNvSpPr>
            <p:nvPr/>
          </p:nvSpPr>
          <p:spPr bwMode="auto">
            <a:xfrm>
              <a:off x="3788293" y="2039612"/>
              <a:ext cx="4575823" cy="3765251"/>
            </a:xfrm>
            <a:custGeom>
              <a:avLst/>
              <a:gdLst>
                <a:gd name="T0" fmla="*/ 73 w 477"/>
                <a:gd name="T1" fmla="*/ 304 h 393"/>
                <a:gd name="T2" fmla="*/ 73 w 477"/>
                <a:gd name="T3" fmla="*/ 304 h 393"/>
                <a:gd name="T4" fmla="*/ 73 w 477"/>
                <a:gd name="T5" fmla="*/ 304 h 393"/>
                <a:gd name="T6" fmla="*/ 72 w 477"/>
                <a:gd name="T7" fmla="*/ 304 h 393"/>
                <a:gd name="T8" fmla="*/ 72 w 477"/>
                <a:gd name="T9" fmla="*/ 303 h 393"/>
                <a:gd name="T10" fmla="*/ 72 w 477"/>
                <a:gd name="T11" fmla="*/ 303 h 393"/>
                <a:gd name="T12" fmla="*/ 72 w 477"/>
                <a:gd name="T13" fmla="*/ 303 h 393"/>
                <a:gd name="T14" fmla="*/ 72 w 477"/>
                <a:gd name="T15" fmla="*/ 303 h 393"/>
                <a:gd name="T16" fmla="*/ 72 w 477"/>
                <a:gd name="T17" fmla="*/ 303 h 393"/>
                <a:gd name="T18" fmla="*/ 71 w 477"/>
                <a:gd name="T19" fmla="*/ 302 h 393"/>
                <a:gd name="T20" fmla="*/ 70 w 477"/>
                <a:gd name="T21" fmla="*/ 301 h 393"/>
                <a:gd name="T22" fmla="*/ 70 w 477"/>
                <a:gd name="T23" fmla="*/ 301 h 393"/>
                <a:gd name="T24" fmla="*/ 68 w 477"/>
                <a:gd name="T25" fmla="*/ 299 h 393"/>
                <a:gd name="T26" fmla="*/ 67 w 477"/>
                <a:gd name="T27" fmla="*/ 298 h 393"/>
                <a:gd name="T28" fmla="*/ 67 w 477"/>
                <a:gd name="T29" fmla="*/ 298 h 393"/>
                <a:gd name="T30" fmla="*/ 67 w 477"/>
                <a:gd name="T31" fmla="*/ 298 h 393"/>
                <a:gd name="T32" fmla="*/ 67 w 477"/>
                <a:gd name="T33" fmla="*/ 298 h 393"/>
                <a:gd name="T34" fmla="*/ 67 w 477"/>
                <a:gd name="T35" fmla="*/ 298 h 393"/>
                <a:gd name="T36" fmla="*/ 67 w 477"/>
                <a:gd name="T37" fmla="*/ 298 h 393"/>
                <a:gd name="T38" fmla="*/ 66 w 477"/>
                <a:gd name="T39" fmla="*/ 297 h 393"/>
                <a:gd name="T40" fmla="*/ 66 w 477"/>
                <a:gd name="T41" fmla="*/ 297 h 393"/>
                <a:gd name="T42" fmla="*/ 66 w 477"/>
                <a:gd name="T43" fmla="*/ 297 h 393"/>
                <a:gd name="T44" fmla="*/ 66 w 477"/>
                <a:gd name="T45" fmla="*/ 296 h 393"/>
                <a:gd name="T46" fmla="*/ 66 w 477"/>
                <a:gd name="T47" fmla="*/ 296 h 393"/>
                <a:gd name="T48" fmla="*/ 66 w 477"/>
                <a:gd name="T49" fmla="*/ 296 h 393"/>
                <a:gd name="T50" fmla="*/ 0 w 477"/>
                <a:gd name="T51" fmla="*/ 201 h 393"/>
                <a:gd name="T52" fmla="*/ 65 w 477"/>
                <a:gd name="T53" fmla="*/ 296 h 393"/>
                <a:gd name="T54" fmla="*/ 387 w 477"/>
                <a:gd name="T55" fmla="*/ 0 h 393"/>
                <a:gd name="T56" fmla="*/ 461 w 477"/>
                <a:gd name="T57" fmla="*/ 136 h 393"/>
                <a:gd name="T58" fmla="*/ 160 w 477"/>
                <a:gd name="T59" fmla="*/ 369 h 393"/>
                <a:gd name="T60" fmla="*/ 74 w 477"/>
                <a:gd name="T61" fmla="*/ 305 h 393"/>
                <a:gd name="T62" fmla="*/ 74 w 477"/>
                <a:gd name="T63" fmla="*/ 305 h 393"/>
                <a:gd name="T64" fmla="*/ 75 w 477"/>
                <a:gd name="T65" fmla="*/ 306 h 393"/>
                <a:gd name="T66" fmla="*/ 75 w 477"/>
                <a:gd name="T67" fmla="*/ 306 h 393"/>
                <a:gd name="T68" fmla="*/ 75 w 477"/>
                <a:gd name="T69" fmla="*/ 306 h 393"/>
                <a:gd name="T70" fmla="*/ 75 w 477"/>
                <a:gd name="T71" fmla="*/ 306 h 393"/>
                <a:gd name="T72" fmla="*/ 76 w 477"/>
                <a:gd name="T73" fmla="*/ 307 h 393"/>
                <a:gd name="T74" fmla="*/ 76 w 477"/>
                <a:gd name="T75" fmla="*/ 307 h 393"/>
                <a:gd name="T76" fmla="*/ 76 w 477"/>
                <a:gd name="T77" fmla="*/ 307 h 393"/>
                <a:gd name="T78" fmla="*/ 76 w 477"/>
                <a:gd name="T79" fmla="*/ 307 h 393"/>
                <a:gd name="T80" fmla="*/ 77 w 477"/>
                <a:gd name="T81" fmla="*/ 308 h 393"/>
                <a:gd name="T82" fmla="*/ 77 w 477"/>
                <a:gd name="T83" fmla="*/ 308 h 393"/>
                <a:gd name="T84" fmla="*/ 77 w 477"/>
                <a:gd name="T85" fmla="*/ 308 h 393"/>
                <a:gd name="T86" fmla="*/ 211 w 477"/>
                <a:gd name="T87" fmla="*/ 392 h 393"/>
                <a:gd name="T88" fmla="*/ 477 w 477"/>
                <a:gd name="T89" fmla="*/ 158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77" h="393">
                  <a:moveTo>
                    <a:pt x="73" y="304"/>
                  </a:moveTo>
                  <a:cubicBezTo>
                    <a:pt x="73" y="304"/>
                    <a:pt x="73" y="304"/>
                    <a:pt x="73" y="304"/>
                  </a:cubicBezTo>
                  <a:cubicBezTo>
                    <a:pt x="73" y="304"/>
                    <a:pt x="73" y="304"/>
                    <a:pt x="73" y="304"/>
                  </a:cubicBezTo>
                  <a:moveTo>
                    <a:pt x="73" y="304"/>
                  </a:moveTo>
                  <a:cubicBezTo>
                    <a:pt x="73" y="304"/>
                    <a:pt x="73" y="304"/>
                    <a:pt x="73" y="304"/>
                  </a:cubicBezTo>
                  <a:cubicBezTo>
                    <a:pt x="73" y="304"/>
                    <a:pt x="73" y="304"/>
                    <a:pt x="73" y="304"/>
                  </a:cubicBezTo>
                  <a:moveTo>
                    <a:pt x="72" y="303"/>
                  </a:moveTo>
                  <a:cubicBezTo>
                    <a:pt x="72" y="304"/>
                    <a:pt x="72" y="304"/>
                    <a:pt x="72" y="304"/>
                  </a:cubicBezTo>
                  <a:cubicBezTo>
                    <a:pt x="72" y="303"/>
                    <a:pt x="72" y="303"/>
                    <a:pt x="72" y="303"/>
                  </a:cubicBezTo>
                  <a:moveTo>
                    <a:pt x="72" y="303"/>
                  </a:moveTo>
                  <a:cubicBezTo>
                    <a:pt x="72" y="303"/>
                    <a:pt x="72" y="303"/>
                    <a:pt x="72" y="303"/>
                  </a:cubicBezTo>
                  <a:cubicBezTo>
                    <a:pt x="72" y="303"/>
                    <a:pt x="72" y="303"/>
                    <a:pt x="72" y="303"/>
                  </a:cubicBezTo>
                  <a:moveTo>
                    <a:pt x="72" y="303"/>
                  </a:moveTo>
                  <a:cubicBezTo>
                    <a:pt x="72" y="303"/>
                    <a:pt x="72" y="303"/>
                    <a:pt x="72" y="303"/>
                  </a:cubicBezTo>
                  <a:cubicBezTo>
                    <a:pt x="72" y="303"/>
                    <a:pt x="72" y="303"/>
                    <a:pt x="72" y="303"/>
                  </a:cubicBezTo>
                  <a:moveTo>
                    <a:pt x="72" y="303"/>
                  </a:moveTo>
                  <a:cubicBezTo>
                    <a:pt x="72" y="303"/>
                    <a:pt x="72" y="303"/>
                    <a:pt x="72" y="303"/>
                  </a:cubicBezTo>
                  <a:cubicBezTo>
                    <a:pt x="72" y="303"/>
                    <a:pt x="72" y="303"/>
                    <a:pt x="72" y="303"/>
                  </a:cubicBezTo>
                  <a:moveTo>
                    <a:pt x="71" y="302"/>
                  </a:moveTo>
                  <a:cubicBezTo>
                    <a:pt x="71" y="302"/>
                    <a:pt x="71" y="302"/>
                    <a:pt x="71" y="302"/>
                  </a:cubicBezTo>
                  <a:cubicBezTo>
                    <a:pt x="71" y="302"/>
                    <a:pt x="71" y="302"/>
                    <a:pt x="71" y="302"/>
                  </a:cubicBezTo>
                  <a:moveTo>
                    <a:pt x="70" y="301"/>
                  </a:moveTo>
                  <a:cubicBezTo>
                    <a:pt x="70" y="301"/>
                    <a:pt x="70" y="301"/>
                    <a:pt x="70" y="301"/>
                  </a:cubicBezTo>
                  <a:cubicBezTo>
                    <a:pt x="70" y="301"/>
                    <a:pt x="70" y="301"/>
                    <a:pt x="70" y="301"/>
                  </a:cubicBezTo>
                  <a:moveTo>
                    <a:pt x="68" y="299"/>
                  </a:moveTo>
                  <a:cubicBezTo>
                    <a:pt x="68" y="299"/>
                    <a:pt x="68" y="299"/>
                    <a:pt x="68" y="299"/>
                  </a:cubicBezTo>
                  <a:cubicBezTo>
                    <a:pt x="68" y="299"/>
                    <a:pt x="68" y="299"/>
                    <a:pt x="68" y="299"/>
                  </a:cubicBezTo>
                  <a:moveTo>
                    <a:pt x="67" y="298"/>
                  </a:moveTo>
                  <a:cubicBezTo>
                    <a:pt x="67" y="298"/>
                    <a:pt x="67" y="298"/>
                    <a:pt x="67" y="298"/>
                  </a:cubicBezTo>
                  <a:cubicBezTo>
                    <a:pt x="67" y="298"/>
                    <a:pt x="67" y="298"/>
                    <a:pt x="67" y="298"/>
                  </a:cubicBezTo>
                  <a:moveTo>
                    <a:pt x="67" y="298"/>
                  </a:moveTo>
                  <a:cubicBezTo>
                    <a:pt x="67" y="298"/>
                    <a:pt x="67" y="298"/>
                    <a:pt x="67" y="298"/>
                  </a:cubicBezTo>
                  <a:cubicBezTo>
                    <a:pt x="67" y="298"/>
                    <a:pt x="67" y="298"/>
                    <a:pt x="67" y="298"/>
                  </a:cubicBezTo>
                  <a:moveTo>
                    <a:pt x="67" y="298"/>
                  </a:moveTo>
                  <a:cubicBezTo>
                    <a:pt x="67" y="298"/>
                    <a:pt x="67" y="298"/>
                    <a:pt x="67" y="298"/>
                  </a:cubicBezTo>
                  <a:cubicBezTo>
                    <a:pt x="67" y="298"/>
                    <a:pt x="67" y="298"/>
                    <a:pt x="67" y="298"/>
                  </a:cubicBezTo>
                  <a:moveTo>
                    <a:pt x="66" y="297"/>
                  </a:moveTo>
                  <a:cubicBezTo>
                    <a:pt x="66" y="297"/>
                    <a:pt x="67" y="297"/>
                    <a:pt x="67" y="298"/>
                  </a:cubicBezTo>
                  <a:cubicBezTo>
                    <a:pt x="67" y="297"/>
                    <a:pt x="66" y="297"/>
                    <a:pt x="66" y="297"/>
                  </a:cubicBezTo>
                  <a:moveTo>
                    <a:pt x="66" y="297"/>
                  </a:moveTo>
                  <a:cubicBezTo>
                    <a:pt x="66" y="297"/>
                    <a:pt x="66" y="297"/>
                    <a:pt x="66" y="297"/>
                  </a:cubicBezTo>
                  <a:cubicBezTo>
                    <a:pt x="66" y="297"/>
                    <a:pt x="66" y="297"/>
                    <a:pt x="66" y="297"/>
                  </a:cubicBezTo>
                  <a:moveTo>
                    <a:pt x="66" y="297"/>
                  </a:moveTo>
                  <a:cubicBezTo>
                    <a:pt x="66" y="297"/>
                    <a:pt x="66" y="297"/>
                    <a:pt x="66" y="297"/>
                  </a:cubicBezTo>
                  <a:cubicBezTo>
                    <a:pt x="66" y="297"/>
                    <a:pt x="66" y="297"/>
                    <a:pt x="66" y="297"/>
                  </a:cubicBezTo>
                  <a:moveTo>
                    <a:pt x="66" y="296"/>
                  </a:moveTo>
                  <a:cubicBezTo>
                    <a:pt x="66" y="297"/>
                    <a:pt x="66" y="297"/>
                    <a:pt x="66" y="297"/>
                  </a:cubicBezTo>
                  <a:cubicBezTo>
                    <a:pt x="66" y="297"/>
                    <a:pt x="66" y="297"/>
                    <a:pt x="66" y="296"/>
                  </a:cubicBezTo>
                  <a:moveTo>
                    <a:pt x="65" y="296"/>
                  </a:moveTo>
                  <a:cubicBezTo>
                    <a:pt x="65" y="296"/>
                    <a:pt x="65" y="296"/>
                    <a:pt x="66" y="296"/>
                  </a:cubicBezTo>
                  <a:cubicBezTo>
                    <a:pt x="65" y="296"/>
                    <a:pt x="65" y="296"/>
                    <a:pt x="65" y="296"/>
                  </a:cubicBezTo>
                  <a:moveTo>
                    <a:pt x="0" y="201"/>
                  </a:moveTo>
                  <a:cubicBezTo>
                    <a:pt x="0" y="201"/>
                    <a:pt x="0" y="201"/>
                    <a:pt x="0" y="201"/>
                  </a:cubicBezTo>
                  <a:cubicBezTo>
                    <a:pt x="16" y="234"/>
                    <a:pt x="37" y="267"/>
                    <a:pt x="65" y="296"/>
                  </a:cubicBezTo>
                  <a:cubicBezTo>
                    <a:pt x="37" y="267"/>
                    <a:pt x="16" y="234"/>
                    <a:pt x="0" y="201"/>
                  </a:cubicBezTo>
                  <a:moveTo>
                    <a:pt x="387" y="0"/>
                  </a:moveTo>
                  <a:cubicBezTo>
                    <a:pt x="419" y="32"/>
                    <a:pt x="443" y="69"/>
                    <a:pt x="459" y="106"/>
                  </a:cubicBezTo>
                  <a:cubicBezTo>
                    <a:pt x="460" y="116"/>
                    <a:pt x="461" y="126"/>
                    <a:pt x="461" y="136"/>
                  </a:cubicBezTo>
                  <a:cubicBezTo>
                    <a:pt x="461" y="269"/>
                    <a:pt x="353" y="377"/>
                    <a:pt x="220" y="377"/>
                  </a:cubicBezTo>
                  <a:cubicBezTo>
                    <a:pt x="199" y="377"/>
                    <a:pt x="179" y="374"/>
                    <a:pt x="160" y="369"/>
                  </a:cubicBezTo>
                  <a:cubicBezTo>
                    <a:pt x="130" y="353"/>
                    <a:pt x="101" y="332"/>
                    <a:pt x="74" y="305"/>
                  </a:cubicBezTo>
                  <a:cubicBezTo>
                    <a:pt x="74" y="305"/>
                    <a:pt x="74" y="305"/>
                    <a:pt x="74" y="305"/>
                  </a:cubicBezTo>
                  <a:cubicBezTo>
                    <a:pt x="74" y="305"/>
                    <a:pt x="74" y="305"/>
                    <a:pt x="74" y="305"/>
                  </a:cubicBezTo>
                  <a:cubicBezTo>
                    <a:pt x="74" y="305"/>
                    <a:pt x="74" y="305"/>
                    <a:pt x="74" y="305"/>
                  </a:cubicBezTo>
                  <a:cubicBezTo>
                    <a:pt x="74" y="305"/>
                    <a:pt x="74" y="306"/>
                    <a:pt x="75" y="306"/>
                  </a:cubicBezTo>
                  <a:cubicBezTo>
                    <a:pt x="75" y="306"/>
                    <a:pt x="75" y="306"/>
                    <a:pt x="75" y="306"/>
                  </a:cubicBezTo>
                  <a:cubicBezTo>
                    <a:pt x="75" y="306"/>
                    <a:pt x="75" y="306"/>
                    <a:pt x="75" y="306"/>
                  </a:cubicBezTo>
                  <a:cubicBezTo>
                    <a:pt x="75" y="306"/>
                    <a:pt x="75" y="306"/>
                    <a:pt x="75" y="306"/>
                  </a:cubicBezTo>
                  <a:cubicBezTo>
                    <a:pt x="75" y="306"/>
                    <a:pt x="75" y="306"/>
                    <a:pt x="75" y="306"/>
                  </a:cubicBezTo>
                  <a:cubicBezTo>
                    <a:pt x="75" y="306"/>
                    <a:pt x="75" y="306"/>
                    <a:pt x="75" y="306"/>
                  </a:cubicBezTo>
                  <a:cubicBezTo>
                    <a:pt x="75" y="306"/>
                    <a:pt x="75" y="306"/>
                    <a:pt x="75" y="306"/>
                  </a:cubicBezTo>
                  <a:cubicBezTo>
                    <a:pt x="75" y="306"/>
                    <a:pt x="75" y="306"/>
                    <a:pt x="75" y="306"/>
                  </a:cubicBezTo>
                  <a:cubicBezTo>
                    <a:pt x="75" y="306"/>
                    <a:pt x="75" y="306"/>
                    <a:pt x="76" y="307"/>
                  </a:cubicBezTo>
                  <a:cubicBezTo>
                    <a:pt x="76" y="307"/>
                    <a:pt x="76" y="307"/>
                    <a:pt x="76" y="307"/>
                  </a:cubicBezTo>
                  <a:cubicBezTo>
                    <a:pt x="76" y="307"/>
                    <a:pt x="76" y="307"/>
                    <a:pt x="76" y="307"/>
                  </a:cubicBezTo>
                  <a:cubicBezTo>
                    <a:pt x="76" y="307"/>
                    <a:pt x="76" y="307"/>
                    <a:pt x="76" y="307"/>
                  </a:cubicBezTo>
                  <a:cubicBezTo>
                    <a:pt x="76" y="307"/>
                    <a:pt x="76" y="307"/>
                    <a:pt x="76" y="307"/>
                  </a:cubicBezTo>
                  <a:cubicBezTo>
                    <a:pt x="76" y="307"/>
                    <a:pt x="76" y="307"/>
                    <a:pt x="76" y="307"/>
                  </a:cubicBezTo>
                  <a:cubicBezTo>
                    <a:pt x="76" y="307"/>
                    <a:pt x="76" y="307"/>
                    <a:pt x="76" y="307"/>
                  </a:cubicBezTo>
                  <a:cubicBezTo>
                    <a:pt x="76" y="307"/>
                    <a:pt x="76" y="307"/>
                    <a:pt x="76" y="307"/>
                  </a:cubicBezTo>
                  <a:cubicBezTo>
                    <a:pt x="76" y="307"/>
                    <a:pt x="76" y="307"/>
                    <a:pt x="76" y="307"/>
                  </a:cubicBezTo>
                  <a:cubicBezTo>
                    <a:pt x="76" y="307"/>
                    <a:pt x="76" y="308"/>
                    <a:pt x="77" y="308"/>
                  </a:cubicBezTo>
                  <a:cubicBezTo>
                    <a:pt x="77" y="308"/>
                    <a:pt x="77" y="308"/>
                    <a:pt x="77" y="308"/>
                  </a:cubicBezTo>
                  <a:cubicBezTo>
                    <a:pt x="77" y="308"/>
                    <a:pt x="77" y="308"/>
                    <a:pt x="77" y="308"/>
                  </a:cubicBezTo>
                  <a:cubicBezTo>
                    <a:pt x="77" y="308"/>
                    <a:pt x="77" y="308"/>
                    <a:pt x="77" y="308"/>
                  </a:cubicBezTo>
                  <a:cubicBezTo>
                    <a:pt x="77" y="308"/>
                    <a:pt x="77" y="308"/>
                    <a:pt x="77" y="308"/>
                  </a:cubicBezTo>
                  <a:cubicBezTo>
                    <a:pt x="77" y="308"/>
                    <a:pt x="77" y="308"/>
                    <a:pt x="77" y="308"/>
                  </a:cubicBezTo>
                  <a:cubicBezTo>
                    <a:pt x="118" y="348"/>
                    <a:pt x="164" y="376"/>
                    <a:pt x="211" y="392"/>
                  </a:cubicBezTo>
                  <a:cubicBezTo>
                    <a:pt x="219" y="392"/>
                    <a:pt x="228" y="393"/>
                    <a:pt x="236" y="393"/>
                  </a:cubicBezTo>
                  <a:cubicBezTo>
                    <a:pt x="367" y="393"/>
                    <a:pt x="474" y="288"/>
                    <a:pt x="477" y="158"/>
                  </a:cubicBezTo>
                  <a:cubicBezTo>
                    <a:pt x="463" y="103"/>
                    <a:pt x="433" y="48"/>
                    <a:pt x="387" y="0"/>
                  </a:cubicBezTo>
                </a:path>
              </a:pathLst>
            </a:custGeom>
            <a:solidFill>
              <a:srgbClr val="FFFFFF">
                <a:alpha val="20000"/>
              </a:srgb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12" name="Oval 186">
              <a:extLst>
                <a:ext uri="{FF2B5EF4-FFF2-40B4-BE49-F238E27FC236}">
                  <a16:creationId xmlns:a16="http://schemas.microsoft.com/office/drawing/2014/main" id="{16338F15-79EA-4924-B0D1-72B291ABC6F4}"/>
                </a:ext>
              </a:extLst>
            </p:cNvPr>
            <p:cNvSpPr>
              <a:spLocks noChangeArrowheads="1"/>
            </p:cNvSpPr>
            <p:nvPr/>
          </p:nvSpPr>
          <p:spPr bwMode="auto">
            <a:xfrm>
              <a:off x="3662785" y="1108758"/>
              <a:ext cx="4628118" cy="4622892"/>
            </a:xfrm>
            <a:prstGeom prst="ellipse">
              <a:avLst/>
            </a:prstGeom>
            <a:solidFill>
              <a:srgbClr val="EF4B25">
                <a:alpha val="70000"/>
              </a:srgb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16" name="Oval 187">
              <a:extLst>
                <a:ext uri="{FF2B5EF4-FFF2-40B4-BE49-F238E27FC236}">
                  <a16:creationId xmlns:a16="http://schemas.microsoft.com/office/drawing/2014/main" id="{359AF938-C454-4545-8F8A-AF11A8746275}"/>
                </a:ext>
              </a:extLst>
            </p:cNvPr>
            <p:cNvSpPr>
              <a:spLocks noChangeArrowheads="1"/>
            </p:cNvSpPr>
            <p:nvPr/>
          </p:nvSpPr>
          <p:spPr bwMode="auto">
            <a:xfrm>
              <a:off x="8473934" y="3132579"/>
              <a:ext cx="209180" cy="209181"/>
            </a:xfrm>
            <a:prstGeom prst="ellipse">
              <a:avLst/>
            </a:prstGeom>
            <a:solidFill>
              <a:srgbClr val="ED1B2E">
                <a:alpha val="70000"/>
              </a:srgb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17" name="Oval 188">
              <a:extLst>
                <a:ext uri="{FF2B5EF4-FFF2-40B4-BE49-F238E27FC236}">
                  <a16:creationId xmlns:a16="http://schemas.microsoft.com/office/drawing/2014/main" id="{C12F86BA-8858-4149-BA21-F93ACF4708BE}"/>
                </a:ext>
              </a:extLst>
            </p:cNvPr>
            <p:cNvSpPr>
              <a:spLocks noChangeArrowheads="1"/>
            </p:cNvSpPr>
            <p:nvPr/>
          </p:nvSpPr>
          <p:spPr bwMode="auto">
            <a:xfrm>
              <a:off x="8996234" y="2708990"/>
              <a:ext cx="126162" cy="125508"/>
            </a:xfrm>
            <a:prstGeom prst="ellipse">
              <a:avLst/>
            </a:prstGeom>
            <a:solidFill>
              <a:schemeClr val="accent1">
                <a:alpha val="70000"/>
              </a:scheme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18" name="Oval 189">
              <a:extLst>
                <a:ext uri="{FF2B5EF4-FFF2-40B4-BE49-F238E27FC236}">
                  <a16:creationId xmlns:a16="http://schemas.microsoft.com/office/drawing/2014/main" id="{D6DDE7E5-984D-424F-9808-B625063BA43A}"/>
                </a:ext>
              </a:extLst>
            </p:cNvPr>
            <p:cNvSpPr>
              <a:spLocks noChangeArrowheads="1"/>
            </p:cNvSpPr>
            <p:nvPr/>
          </p:nvSpPr>
          <p:spPr bwMode="auto">
            <a:xfrm>
              <a:off x="8601812" y="3885222"/>
              <a:ext cx="157703" cy="157703"/>
            </a:xfrm>
            <a:prstGeom prst="ellipse">
              <a:avLst/>
            </a:prstGeom>
            <a:solidFill>
              <a:srgbClr val="ED1B2E">
                <a:alpha val="70000"/>
              </a:srgb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20" name="Oval 190">
              <a:extLst>
                <a:ext uri="{FF2B5EF4-FFF2-40B4-BE49-F238E27FC236}">
                  <a16:creationId xmlns:a16="http://schemas.microsoft.com/office/drawing/2014/main" id="{F050C5DF-C40A-4178-801C-2BE27E613603}"/>
                </a:ext>
              </a:extLst>
            </p:cNvPr>
            <p:cNvSpPr>
              <a:spLocks noChangeArrowheads="1"/>
            </p:cNvSpPr>
            <p:nvPr/>
          </p:nvSpPr>
          <p:spPr bwMode="auto">
            <a:xfrm>
              <a:off x="3269919" y="4283073"/>
              <a:ext cx="126162" cy="125508"/>
            </a:xfrm>
            <a:prstGeom prst="ellipse">
              <a:avLst/>
            </a:prstGeom>
            <a:solidFill>
              <a:schemeClr val="accent1">
                <a:alpha val="70000"/>
              </a:scheme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21" name="Oval 191">
              <a:extLst>
                <a:ext uri="{FF2B5EF4-FFF2-40B4-BE49-F238E27FC236}">
                  <a16:creationId xmlns:a16="http://schemas.microsoft.com/office/drawing/2014/main" id="{9D6D7359-02F7-4314-B2FA-95F290B0CFBD}"/>
                </a:ext>
              </a:extLst>
            </p:cNvPr>
            <p:cNvSpPr>
              <a:spLocks noChangeArrowheads="1"/>
            </p:cNvSpPr>
            <p:nvPr/>
          </p:nvSpPr>
          <p:spPr bwMode="auto">
            <a:xfrm>
              <a:off x="8504335" y="2614859"/>
              <a:ext cx="189243" cy="188263"/>
            </a:xfrm>
            <a:prstGeom prst="ellipse">
              <a:avLst/>
            </a:prstGeom>
            <a:solidFill>
              <a:schemeClr val="accent2">
                <a:alpha val="70000"/>
              </a:scheme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22" name="Oval 192">
              <a:extLst>
                <a:ext uri="{FF2B5EF4-FFF2-40B4-BE49-F238E27FC236}">
                  <a16:creationId xmlns:a16="http://schemas.microsoft.com/office/drawing/2014/main" id="{F81C8F43-D1F0-428F-853E-B32727DD7C26}"/>
                </a:ext>
              </a:extLst>
            </p:cNvPr>
            <p:cNvSpPr>
              <a:spLocks noChangeArrowheads="1"/>
            </p:cNvSpPr>
            <p:nvPr/>
          </p:nvSpPr>
          <p:spPr bwMode="auto">
            <a:xfrm>
              <a:off x="3222361" y="3514336"/>
              <a:ext cx="220784" cy="219640"/>
            </a:xfrm>
            <a:prstGeom prst="ellipse">
              <a:avLst/>
            </a:prstGeom>
            <a:solidFill>
              <a:schemeClr val="accent2">
                <a:alpha val="70000"/>
              </a:scheme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23" name="Oval 193">
              <a:extLst>
                <a:ext uri="{FF2B5EF4-FFF2-40B4-BE49-F238E27FC236}">
                  <a16:creationId xmlns:a16="http://schemas.microsoft.com/office/drawing/2014/main" id="{DED32558-10B4-4BC8-B3D5-0AEE5D8FDFD1}"/>
                </a:ext>
              </a:extLst>
            </p:cNvPr>
            <p:cNvSpPr>
              <a:spLocks noChangeArrowheads="1"/>
            </p:cNvSpPr>
            <p:nvPr/>
          </p:nvSpPr>
          <p:spPr bwMode="auto">
            <a:xfrm>
              <a:off x="2956802" y="3043679"/>
              <a:ext cx="188262" cy="189243"/>
            </a:xfrm>
            <a:prstGeom prst="ellipse">
              <a:avLst/>
            </a:prstGeom>
            <a:solidFill>
              <a:schemeClr val="accent1">
                <a:alpha val="70000"/>
              </a:scheme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24" name="Oval 194">
              <a:extLst>
                <a:ext uri="{FF2B5EF4-FFF2-40B4-BE49-F238E27FC236}">
                  <a16:creationId xmlns:a16="http://schemas.microsoft.com/office/drawing/2014/main" id="{EFF20204-D4C7-46C1-ABC1-26E4FE18B490}"/>
                </a:ext>
              </a:extLst>
            </p:cNvPr>
            <p:cNvSpPr>
              <a:spLocks noChangeArrowheads="1"/>
            </p:cNvSpPr>
            <p:nvPr/>
          </p:nvSpPr>
          <p:spPr bwMode="auto">
            <a:xfrm>
              <a:off x="8819081" y="3420204"/>
              <a:ext cx="172575" cy="172576"/>
            </a:xfrm>
            <a:prstGeom prst="ellipse">
              <a:avLst/>
            </a:prstGeom>
            <a:solidFill>
              <a:schemeClr val="accent2">
                <a:alpha val="70000"/>
              </a:scheme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25" name="Oval 195">
              <a:extLst>
                <a:ext uri="{FF2B5EF4-FFF2-40B4-BE49-F238E27FC236}">
                  <a16:creationId xmlns:a16="http://schemas.microsoft.com/office/drawing/2014/main" id="{D23332F2-854A-4962-A77F-559BB5004CF8}"/>
                </a:ext>
              </a:extLst>
            </p:cNvPr>
            <p:cNvSpPr>
              <a:spLocks noChangeArrowheads="1"/>
            </p:cNvSpPr>
            <p:nvPr/>
          </p:nvSpPr>
          <p:spPr bwMode="auto">
            <a:xfrm>
              <a:off x="2726704" y="3927466"/>
              <a:ext cx="172575" cy="172576"/>
            </a:xfrm>
            <a:prstGeom prst="ellipse">
              <a:avLst/>
            </a:prstGeom>
            <a:solidFill>
              <a:schemeClr val="accent2">
                <a:alpha val="70000"/>
              </a:scheme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sp>
          <p:nvSpPr>
            <p:cNvPr id="26" name="Oval 196">
              <a:extLst>
                <a:ext uri="{FF2B5EF4-FFF2-40B4-BE49-F238E27FC236}">
                  <a16:creationId xmlns:a16="http://schemas.microsoft.com/office/drawing/2014/main" id="{24FDB16B-24E8-43E6-8516-D2F254612F32}"/>
                </a:ext>
              </a:extLst>
            </p:cNvPr>
            <p:cNvSpPr>
              <a:spLocks noChangeArrowheads="1"/>
            </p:cNvSpPr>
            <p:nvPr/>
          </p:nvSpPr>
          <p:spPr bwMode="auto">
            <a:xfrm>
              <a:off x="2968867" y="4635695"/>
              <a:ext cx="157703" cy="156885"/>
            </a:xfrm>
            <a:prstGeom prst="ellipse">
              <a:avLst/>
            </a:prstGeom>
            <a:solidFill>
              <a:schemeClr val="accent1">
                <a:alpha val="70000"/>
              </a:schemeClr>
            </a:solidFill>
            <a:ln>
              <a:noFill/>
            </a:ln>
          </p:spPr>
          <p:txBody>
            <a:bodyPr vert="horz" wrap="square" lIns="91440" tIns="45720" rIns="91440" bIns="45720" numCol="1" anchor="t" anchorCtr="0" compatLnSpc="1">
              <a:prstTxWarp prst="textNoShape">
                <a:avLst/>
              </a:prstTxWarp>
            </a:bodyPr>
            <a:lstStyle/>
            <a:p>
              <a:endParaRPr lang="en-US">
                <a:latin typeface="Rockwell" panose="02060603020205020403" pitchFamily="18" charset="0"/>
              </a:endParaRPr>
            </a:p>
          </p:txBody>
        </p:sp>
      </p:grpSp>
      <p:sp>
        <p:nvSpPr>
          <p:cNvPr id="13" name="Text Placeholder 12">
            <a:extLst>
              <a:ext uri="{FF2B5EF4-FFF2-40B4-BE49-F238E27FC236}">
                <a16:creationId xmlns:a16="http://schemas.microsoft.com/office/drawing/2014/main" id="{1031C0BF-01DA-457C-A734-83931EBA9A9E}"/>
              </a:ext>
            </a:extLst>
          </p:cNvPr>
          <p:cNvSpPr>
            <a:spLocks noGrp="1"/>
          </p:cNvSpPr>
          <p:nvPr>
            <p:ph type="body" sz="quarter" idx="10"/>
          </p:nvPr>
        </p:nvSpPr>
        <p:spPr>
          <a:xfrm>
            <a:off x="1928127" y="1317597"/>
            <a:ext cx="4810931" cy="1989050"/>
          </a:xfrm>
        </p:spPr>
        <p:txBody>
          <a:bodyPr/>
          <a:lstStyle/>
          <a:p>
            <a:pPr>
              <a:spcBef>
                <a:spcPts val="300"/>
              </a:spcBef>
            </a:pPr>
            <a:r>
              <a:rPr lang="en-US"/>
              <a:t>USDA Foods Updates</a:t>
            </a:r>
          </a:p>
        </p:txBody>
      </p:sp>
      <p:sp>
        <p:nvSpPr>
          <p:cNvPr id="15" name="Text Placeholder 14">
            <a:extLst>
              <a:ext uri="{FF2B5EF4-FFF2-40B4-BE49-F238E27FC236}">
                <a16:creationId xmlns:a16="http://schemas.microsoft.com/office/drawing/2014/main" id="{A5EA8B51-C606-454D-912B-3581EC6BFCF1}"/>
              </a:ext>
            </a:extLst>
          </p:cNvPr>
          <p:cNvSpPr>
            <a:spLocks noGrp="1"/>
          </p:cNvSpPr>
          <p:nvPr>
            <p:ph type="body" sz="quarter" idx="12"/>
          </p:nvPr>
        </p:nvSpPr>
        <p:spPr>
          <a:xfrm>
            <a:off x="2581662" y="3059876"/>
            <a:ext cx="3884908" cy="697690"/>
          </a:xfrm>
        </p:spPr>
        <p:txBody>
          <a:bodyPr lIns="91440" tIns="45720" rIns="91440" bIns="45720" anchor="t">
            <a:noAutofit/>
          </a:bodyPr>
          <a:lstStyle/>
          <a:p>
            <a:r>
              <a:rPr lang="en-US">
                <a:latin typeface="Arial"/>
                <a:cs typeface="Arial"/>
              </a:rPr>
              <a:t>Jaclyn Cantu, RD</a:t>
            </a:r>
            <a:endParaRPr lang="en-US"/>
          </a:p>
          <a:p>
            <a:r>
              <a:rPr lang="en-US">
                <a:latin typeface="Arial"/>
                <a:cs typeface="Arial"/>
              </a:rPr>
              <a:t>Director of USDA Foods</a:t>
            </a:r>
          </a:p>
        </p:txBody>
      </p:sp>
      <p:sp>
        <p:nvSpPr>
          <p:cNvPr id="19" name="Slide Number Placeholder 18">
            <a:extLst>
              <a:ext uri="{FF2B5EF4-FFF2-40B4-BE49-F238E27FC236}">
                <a16:creationId xmlns:a16="http://schemas.microsoft.com/office/drawing/2014/main" id="{A9083D96-2D73-4899-B071-3FB2ADA69CF0}"/>
              </a:ext>
            </a:extLst>
          </p:cNvPr>
          <p:cNvSpPr>
            <a:spLocks noGrp="1"/>
          </p:cNvSpPr>
          <p:nvPr>
            <p:ph type="sldNum" sz="quarter" idx="13"/>
          </p:nvPr>
        </p:nvSpPr>
        <p:spPr/>
        <p:txBody>
          <a:bodyPr/>
          <a:lstStyle/>
          <a:p>
            <a:fld id="{4179449E-6FBB-2343-B3AE-D1EFA46A6E77}" type="slidenum">
              <a:rPr lang="en-US" smtClean="0"/>
              <a:pPr/>
              <a:t>1</a:t>
            </a:fld>
            <a:endParaRPr lang="en-US"/>
          </a:p>
        </p:txBody>
      </p:sp>
      <p:sp>
        <p:nvSpPr>
          <p:cNvPr id="2" name="Date Placeholder 1">
            <a:extLst>
              <a:ext uri="{FF2B5EF4-FFF2-40B4-BE49-F238E27FC236}">
                <a16:creationId xmlns:a16="http://schemas.microsoft.com/office/drawing/2014/main" id="{D1D5805B-BADF-4E5D-8B19-A928508FCAC7}"/>
              </a:ext>
            </a:extLst>
          </p:cNvPr>
          <p:cNvSpPr>
            <a:spLocks noGrp="1"/>
          </p:cNvSpPr>
          <p:nvPr>
            <p:ph type="dt" sz="half" idx="2"/>
          </p:nvPr>
        </p:nvSpPr>
        <p:spPr/>
        <p:txBody>
          <a:bodyPr/>
          <a:lstStyle/>
          <a:p>
            <a:r>
              <a:rPr lang="en-US"/>
              <a:t>Updated </a:t>
            </a:r>
            <a:fld id="{50812465-005A-4916-9FC8-1CBFC0BF778A}" type="datetime1">
              <a:rPr lang="en-US" smtClean="0"/>
              <a:t>2/12/2025</a:t>
            </a:fld>
            <a:endParaRPr lang="en-US"/>
          </a:p>
          <a:p>
            <a:r>
              <a:rPr lang="en-US"/>
              <a:t>www.SquareMeals.org</a:t>
            </a:r>
          </a:p>
        </p:txBody>
      </p:sp>
    </p:spTree>
    <p:extLst>
      <p:ext uri="{BB962C8B-B14F-4D97-AF65-F5344CB8AC3E}">
        <p14:creationId xmlns:p14="http://schemas.microsoft.com/office/powerpoint/2010/main" val="3608111680"/>
      </p:ext>
    </p:extLst>
  </p:cSld>
  <p:clrMapOvr>
    <a:masterClrMapping/>
  </p:clrMapOvr>
  <mc:AlternateContent xmlns:mc="http://schemas.openxmlformats.org/markup-compatibility/2006" xmlns:p14="http://schemas.microsoft.com/office/powerpoint/2010/main">
    <mc:Choice Requires="p14">
      <p:transition p14:dur="10" advClick="0">
        <p14:doors dir="vert"/>
      </p:transition>
    </mc:Choice>
    <mc:Fallback xmlns="">
      <p:transition advClick="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2">
            <a:extLst>
              <a:ext uri="{FF2B5EF4-FFF2-40B4-BE49-F238E27FC236}">
                <a16:creationId xmlns:a16="http://schemas.microsoft.com/office/drawing/2014/main" id="{1537A61B-4568-4A2F-85E0-CBD3B5C3B7F2}"/>
              </a:ext>
            </a:extLst>
          </p:cNvPr>
          <p:cNvPicPr>
            <a:picLocks noChangeAspect="1"/>
          </p:cNvPicPr>
          <p:nvPr/>
        </p:nvPicPr>
        <p:blipFill>
          <a:blip r:embed="rId2" cstate="email">
            <a:alphaModFix amt="20000"/>
            <a:extLst>
              <a:ext uri="{28A0092B-C50C-407E-A947-70E740481C1C}">
                <a14:useLocalDpi xmlns:a14="http://schemas.microsoft.com/office/drawing/2010/main"/>
              </a:ext>
            </a:extLst>
          </a:blip>
          <a:srcRect/>
          <a:stretch>
            <a:fillRect/>
          </a:stretch>
        </p:blipFill>
        <p:spPr>
          <a:xfrm>
            <a:off x="-12481" y="0"/>
            <a:ext cx="12226607" cy="6858000"/>
          </a:xfrm>
          <a:prstGeom prst="rect">
            <a:avLst/>
          </a:prstGeom>
        </p:spPr>
      </p:pic>
      <p:sp>
        <p:nvSpPr>
          <p:cNvPr id="5" name="Rectangle 4">
            <a:extLst>
              <a:ext uri="{FF2B5EF4-FFF2-40B4-BE49-F238E27FC236}">
                <a16:creationId xmlns:a16="http://schemas.microsoft.com/office/drawing/2014/main" id="{3D1F855A-9262-4A34-A5D1-6B8F07BFE151}"/>
              </a:ext>
            </a:extLst>
          </p:cNvPr>
          <p:cNvSpPr/>
          <p:nvPr/>
        </p:nvSpPr>
        <p:spPr>
          <a:xfrm>
            <a:off x="0" y="6079619"/>
            <a:ext cx="12192000" cy="638176"/>
          </a:xfrm>
          <a:prstGeom prst="rect">
            <a:avLst/>
          </a:prstGeom>
          <a:solidFill>
            <a:srgbClr val="66B9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2">
              <a:latin typeface="Rockwell" panose="02060603020205020403" pitchFamily="18" charset="0"/>
            </a:endParaRPr>
          </a:p>
        </p:txBody>
      </p:sp>
      <p:sp>
        <p:nvSpPr>
          <p:cNvPr id="65" name="Rectangle 64">
            <a:extLst>
              <a:ext uri="{FF2B5EF4-FFF2-40B4-BE49-F238E27FC236}">
                <a16:creationId xmlns:a16="http://schemas.microsoft.com/office/drawing/2014/main" id="{D13067CD-2282-47E5-B3A0-E9AC0499E245}"/>
              </a:ext>
            </a:extLst>
          </p:cNvPr>
          <p:cNvSpPr/>
          <p:nvPr/>
        </p:nvSpPr>
        <p:spPr>
          <a:xfrm>
            <a:off x="-12481" y="1340253"/>
            <a:ext cx="12192000" cy="3631763"/>
          </a:xfrm>
          <a:prstGeom prst="rect">
            <a:avLst/>
          </a:prstGeom>
          <a:effectLst/>
        </p:spPr>
        <p:txBody>
          <a:bodyPr wrap="square">
            <a:spAutoFit/>
          </a:bodyPr>
          <a:lstStyle/>
          <a:p>
            <a:pPr algn="ctr"/>
            <a:r>
              <a:rPr lang="en-US" sz="11500" b="1">
                <a:solidFill>
                  <a:schemeClr val="accent5">
                    <a:lumMod val="75000"/>
                  </a:schemeClr>
                </a:solidFill>
                <a:effectLst>
                  <a:outerShdw blurRad="1270000" algn="ctr" rotWithShape="0">
                    <a:prstClr val="black">
                      <a:alpha val="40000"/>
                    </a:prstClr>
                  </a:outerShdw>
                </a:effectLst>
                <a:latin typeface="Rockwell" panose="02060603020205020403" pitchFamily="18" charset="0"/>
                <a:ea typeface="Roboto Condensed" panose="02000000000000000000" pitchFamily="2" charset="0"/>
                <a:cs typeface="Segoe UI" panose="020B0502040204020203" pitchFamily="34" charset="0"/>
              </a:rPr>
              <a:t>Ordering Updates</a:t>
            </a:r>
          </a:p>
        </p:txBody>
      </p:sp>
      <p:sp>
        <p:nvSpPr>
          <p:cNvPr id="3" name="Slide Number Placeholder 2">
            <a:extLst>
              <a:ext uri="{FF2B5EF4-FFF2-40B4-BE49-F238E27FC236}">
                <a16:creationId xmlns:a16="http://schemas.microsoft.com/office/drawing/2014/main" id="{11445BE0-2C12-4CB4-BB40-B4AB860B2272}"/>
              </a:ext>
            </a:extLst>
          </p:cNvPr>
          <p:cNvSpPr>
            <a:spLocks noGrp="1"/>
          </p:cNvSpPr>
          <p:nvPr>
            <p:ph type="sldNum" sz="quarter" idx="10"/>
          </p:nvPr>
        </p:nvSpPr>
        <p:spPr/>
        <p:txBody>
          <a:bodyPr/>
          <a:lstStyle/>
          <a:p>
            <a:fld id="{4179449E-6FBB-2343-B3AE-D1EFA46A6E77}" type="slidenum">
              <a:rPr lang="en-US" smtClean="0"/>
              <a:pPr/>
              <a:t>2</a:t>
            </a:fld>
            <a:endParaRPr lang="en-US"/>
          </a:p>
        </p:txBody>
      </p:sp>
    </p:spTree>
    <p:extLst>
      <p:ext uri="{BB962C8B-B14F-4D97-AF65-F5344CB8AC3E}">
        <p14:creationId xmlns:p14="http://schemas.microsoft.com/office/powerpoint/2010/main" val="1436197369"/>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D179262-7FCA-4DFF-9FD7-091989C60C3F}"/>
              </a:ext>
            </a:extLst>
          </p:cNvPr>
          <p:cNvSpPr>
            <a:spLocks noGrp="1"/>
          </p:cNvSpPr>
          <p:nvPr>
            <p:ph type="body" sz="quarter" idx="10"/>
          </p:nvPr>
        </p:nvSpPr>
        <p:spPr>
          <a:xfrm>
            <a:off x="382772" y="411783"/>
            <a:ext cx="10921723" cy="842859"/>
          </a:xfrm>
          <a:ln w="28575">
            <a:solidFill>
              <a:schemeClr val="tx1"/>
            </a:solidFill>
          </a:ln>
        </p:spPr>
        <p:txBody>
          <a:bodyPr lIns="91440" tIns="45720" rIns="91440" bIns="45720" anchor="t"/>
          <a:lstStyle/>
          <a:p>
            <a:pPr algn="ctr"/>
            <a:r>
              <a:rPr lang="en-US" sz="4400">
                <a:latin typeface="Arial"/>
                <a:cs typeface="Arial"/>
              </a:rPr>
              <a:t>SY25 Ordering Monitoring</a:t>
            </a:r>
            <a:endParaRPr lang="en-US" sz="4400" b="0">
              <a:solidFill>
                <a:srgbClr val="000000"/>
              </a:solidFill>
              <a:latin typeface="Arial"/>
              <a:cs typeface="Arial"/>
            </a:endParaRPr>
          </a:p>
          <a:p>
            <a:pPr algn="ctr"/>
            <a:endParaRPr lang="en-US" sz="4400">
              <a:latin typeface="Arial"/>
              <a:cs typeface="Arial"/>
            </a:endParaRPr>
          </a:p>
        </p:txBody>
      </p:sp>
      <p:sp>
        <p:nvSpPr>
          <p:cNvPr id="9" name="Slide Number Placeholder 8">
            <a:extLst>
              <a:ext uri="{FF2B5EF4-FFF2-40B4-BE49-F238E27FC236}">
                <a16:creationId xmlns:a16="http://schemas.microsoft.com/office/drawing/2014/main" id="{631521DB-41C6-451F-8AE7-4D0178710DF4}"/>
              </a:ext>
            </a:extLst>
          </p:cNvPr>
          <p:cNvSpPr>
            <a:spLocks noGrp="1"/>
          </p:cNvSpPr>
          <p:nvPr>
            <p:ph type="sldNum" sz="quarter" idx="2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179449E-6FBB-2343-B3AE-D1EFA46A6E77}" type="slidenum">
              <a:rPr kumimoji="0" lang="en-US" sz="18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a:t>
            </a:fld>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7DF855DA-DF75-2B07-79BB-99D847C55C94}"/>
              </a:ext>
            </a:extLst>
          </p:cNvPr>
          <p:cNvSpPr txBox="1"/>
          <p:nvPr/>
        </p:nvSpPr>
        <p:spPr>
          <a:xfrm>
            <a:off x="558864" y="1622712"/>
            <a:ext cx="10618040" cy="4001095"/>
          </a:xfrm>
          <a:prstGeom prst="rect">
            <a:avLst/>
          </a:prstGeom>
          <a:noFill/>
        </p:spPr>
        <p:txBody>
          <a:bodyPr wrap="square" lIns="91440" tIns="45720" rIns="91440" bIns="45720" rtlCol="0" anchor="t">
            <a:spAutoFit/>
          </a:bodyPr>
          <a:lstStyle/>
          <a:p>
            <a:pPr lvl="1">
              <a:defRPr/>
            </a:pPr>
            <a:endParaRPr lang="en-US">
              <a:solidFill>
                <a:srgbClr val="000000"/>
              </a:solidFill>
              <a:latin typeface="Century Gothic"/>
            </a:endParaRPr>
          </a:p>
          <a:p>
            <a:pPr marL="285750" indent="-285750">
              <a:buFont typeface="Arial,Sans-Serif"/>
              <a:buChar char="•"/>
              <a:defRPr/>
            </a:pPr>
            <a:r>
              <a:rPr lang="en-US">
                <a:solidFill>
                  <a:srgbClr val="000000"/>
                </a:solidFill>
                <a:latin typeface="Century Gothic"/>
              </a:rPr>
              <a:t>Schools should be running a monthly Requisition Status Report in WBSCM to stay up to date on truckload status. This also helps keep the user account active.</a:t>
            </a:r>
          </a:p>
          <a:p>
            <a:pPr marL="285750" indent="-285750">
              <a:buFont typeface="Arial,Sans-Serif"/>
              <a:buChar char="•"/>
              <a:defRPr/>
            </a:pPr>
            <a:endParaRPr lang="en-US">
              <a:solidFill>
                <a:srgbClr val="000000"/>
              </a:solidFill>
              <a:latin typeface="Century Gothic"/>
            </a:endParaRPr>
          </a:p>
          <a:p>
            <a:pPr marL="285750" indent="-285750">
              <a:buFont typeface="Arial,Sans-Serif"/>
              <a:buChar char="•"/>
              <a:defRPr/>
            </a:pPr>
            <a:r>
              <a:rPr lang="en-US">
                <a:solidFill>
                  <a:srgbClr val="000000"/>
                </a:solidFill>
                <a:ea typeface="+mn-lt"/>
                <a:cs typeface="+mn-lt"/>
              </a:rPr>
              <a:t>Schools should check their user accounts in WBSCM to validate that appropriate SFA staff are active, have the correct roles assigned, and that their emails are up to date.</a:t>
            </a:r>
          </a:p>
          <a:p>
            <a:pPr marL="285750" indent="-285750">
              <a:buFont typeface="Arial,Sans-Serif"/>
              <a:buChar char="•"/>
              <a:defRPr/>
            </a:pPr>
            <a:endParaRPr lang="en-US">
              <a:solidFill>
                <a:srgbClr val="000000"/>
              </a:solidFill>
              <a:ea typeface="+mn-lt"/>
              <a:cs typeface="+mn-lt"/>
            </a:endParaRPr>
          </a:p>
          <a:p>
            <a:pPr marL="285750" indent="-285750">
              <a:buFont typeface="Arial,Sans-Serif"/>
              <a:buChar char="•"/>
              <a:defRPr/>
            </a:pPr>
            <a:r>
              <a:rPr lang="en-US">
                <a:solidFill>
                  <a:srgbClr val="000000"/>
                </a:solidFill>
                <a:ea typeface="+mn-lt"/>
                <a:cs typeface="+mn-lt"/>
              </a:rPr>
              <a:t>The USDA Foods team uses the emails from the WBSCM User Security Report for communications.</a:t>
            </a:r>
          </a:p>
          <a:p>
            <a:pPr marL="285750" indent="-285750">
              <a:buFont typeface="Arial,Sans-Serif"/>
              <a:buChar char="•"/>
              <a:defRPr/>
            </a:pPr>
            <a:endParaRPr lang="en-US">
              <a:solidFill>
                <a:srgbClr val="000000"/>
              </a:solidFill>
              <a:ea typeface="+mn-lt"/>
              <a:cs typeface="+mn-lt"/>
            </a:endParaRPr>
          </a:p>
          <a:p>
            <a:pPr marL="285750" indent="-285750">
              <a:buFont typeface="Arial,Sans-Serif"/>
              <a:buChar char="•"/>
              <a:defRPr/>
            </a:pPr>
            <a:endParaRPr lang="en-US">
              <a:solidFill>
                <a:srgbClr val="000000"/>
              </a:solidFill>
              <a:latin typeface="Century Gothic"/>
            </a:endParaRPr>
          </a:p>
          <a:p>
            <a:pPr marL="914400" lvl="1" indent="-457200">
              <a:buFont typeface="Arial"/>
              <a:buChar char="•"/>
              <a:defRPr/>
            </a:pPr>
            <a:endParaRPr lang="en-US" sz="2800">
              <a:solidFill>
                <a:srgbClr val="000000"/>
              </a:solidFill>
              <a:latin typeface="Century Gothic"/>
            </a:endParaRPr>
          </a:p>
          <a:p>
            <a:pPr lvl="1">
              <a:defRPr/>
            </a:pPr>
            <a:endParaRPr lang="en-US" sz="2800" b="1">
              <a:solidFill>
                <a:srgbClr val="000000"/>
              </a:solidFill>
              <a:latin typeface="Century Gothic"/>
            </a:endParaRPr>
          </a:p>
        </p:txBody>
      </p:sp>
    </p:spTree>
    <p:extLst>
      <p:ext uri="{BB962C8B-B14F-4D97-AF65-F5344CB8AC3E}">
        <p14:creationId xmlns:p14="http://schemas.microsoft.com/office/powerpoint/2010/main" val="2911142069"/>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D179262-7FCA-4DFF-9FD7-091989C60C3F}"/>
              </a:ext>
            </a:extLst>
          </p:cNvPr>
          <p:cNvSpPr>
            <a:spLocks noGrp="1"/>
          </p:cNvSpPr>
          <p:nvPr>
            <p:ph type="body" sz="quarter" idx="10"/>
          </p:nvPr>
        </p:nvSpPr>
        <p:spPr>
          <a:xfrm>
            <a:off x="382772" y="411783"/>
            <a:ext cx="10921723" cy="842859"/>
          </a:xfrm>
          <a:ln w="28575">
            <a:solidFill>
              <a:schemeClr val="tx1"/>
            </a:solidFill>
          </a:ln>
        </p:spPr>
        <p:txBody>
          <a:bodyPr lIns="91440" tIns="45720" rIns="91440" bIns="45720" anchor="t"/>
          <a:lstStyle/>
          <a:p>
            <a:pPr algn="ctr"/>
            <a:r>
              <a:rPr lang="en-US" sz="4400">
                <a:latin typeface="Arial"/>
                <a:cs typeface="Arial"/>
              </a:rPr>
              <a:t>SY25 DoD Utilization</a:t>
            </a:r>
            <a:endParaRPr lang="en-US" sz="4400" b="0">
              <a:solidFill>
                <a:srgbClr val="000000"/>
              </a:solidFill>
              <a:latin typeface="Arial"/>
              <a:cs typeface="Arial"/>
            </a:endParaRPr>
          </a:p>
          <a:p>
            <a:pPr algn="ctr"/>
            <a:endParaRPr lang="en-US" sz="4400">
              <a:latin typeface="Arial"/>
              <a:cs typeface="Arial"/>
            </a:endParaRPr>
          </a:p>
        </p:txBody>
      </p:sp>
      <p:sp>
        <p:nvSpPr>
          <p:cNvPr id="9" name="Slide Number Placeholder 8">
            <a:extLst>
              <a:ext uri="{FF2B5EF4-FFF2-40B4-BE49-F238E27FC236}">
                <a16:creationId xmlns:a16="http://schemas.microsoft.com/office/drawing/2014/main" id="{631521DB-41C6-451F-8AE7-4D0178710DF4}"/>
              </a:ext>
            </a:extLst>
          </p:cNvPr>
          <p:cNvSpPr>
            <a:spLocks noGrp="1"/>
          </p:cNvSpPr>
          <p:nvPr>
            <p:ph type="sldNum" sz="quarter" idx="2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179449E-6FBB-2343-B3AE-D1EFA46A6E77}" type="slidenum">
              <a:rPr kumimoji="0" lang="en-US" sz="18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a:t>
            </a:fld>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7DF855DA-DF75-2B07-79BB-99D847C55C94}"/>
              </a:ext>
            </a:extLst>
          </p:cNvPr>
          <p:cNvSpPr txBox="1"/>
          <p:nvPr/>
        </p:nvSpPr>
        <p:spPr>
          <a:xfrm>
            <a:off x="558864" y="1622712"/>
            <a:ext cx="10618040" cy="3416320"/>
          </a:xfrm>
          <a:prstGeom prst="rect">
            <a:avLst/>
          </a:prstGeom>
          <a:noFill/>
        </p:spPr>
        <p:txBody>
          <a:bodyPr wrap="square" lIns="91440" tIns="45720" rIns="91440" bIns="45720" rtlCol="0" anchor="t">
            <a:spAutoFit/>
          </a:bodyPr>
          <a:lstStyle/>
          <a:p>
            <a:pPr marL="285750" indent="-285750">
              <a:buFont typeface="Arial,Sans-Serif"/>
              <a:buChar char="•"/>
              <a:defRPr/>
            </a:pPr>
            <a:r>
              <a:rPr lang="en-US">
                <a:solidFill>
                  <a:srgbClr val="000000"/>
                </a:solidFill>
                <a:latin typeface="Century Gothic"/>
              </a:rPr>
              <a:t>The</a:t>
            </a:r>
            <a:r>
              <a:rPr lang="en-US">
                <a:solidFill>
                  <a:srgbClr val="000000"/>
                </a:solidFill>
                <a:ea typeface="+mn-lt"/>
                <a:cs typeface="+mn-lt"/>
              </a:rPr>
              <a:t> Ordering Team is monitoring DoD usage monthly.</a:t>
            </a:r>
            <a:endParaRPr lang="en-US"/>
          </a:p>
          <a:p>
            <a:pPr marL="285750" indent="-285750">
              <a:buFont typeface="Arial,Sans-Serif"/>
              <a:buChar char="•"/>
              <a:defRPr/>
            </a:pPr>
            <a:endParaRPr lang="en-US">
              <a:solidFill>
                <a:srgbClr val="000000"/>
              </a:solidFill>
              <a:ea typeface="+mn-lt"/>
              <a:cs typeface="+mn-lt"/>
            </a:endParaRPr>
          </a:p>
          <a:p>
            <a:pPr marL="285750" indent="-285750">
              <a:buFont typeface="Arial,Sans-Serif"/>
              <a:buChar char="•"/>
              <a:defRPr/>
            </a:pPr>
            <a:r>
              <a:rPr lang="en-US">
                <a:solidFill>
                  <a:srgbClr val="000000"/>
                </a:solidFill>
                <a:ea typeface="+mn-lt"/>
                <a:cs typeface="+mn-lt"/>
              </a:rPr>
              <a:t>Schools that have utilized all funds may receive communication asking if they can utilize additional DoD.</a:t>
            </a:r>
            <a:endParaRPr lang="en-US">
              <a:solidFill>
                <a:srgbClr val="000000"/>
              </a:solidFill>
              <a:latin typeface="Century Gothic"/>
            </a:endParaRPr>
          </a:p>
          <a:p>
            <a:pPr marL="285750" indent="-285750">
              <a:buFont typeface="Arial,Sans-Serif"/>
              <a:buChar char="•"/>
              <a:defRPr/>
            </a:pPr>
            <a:endParaRPr lang="en-US">
              <a:solidFill>
                <a:srgbClr val="000000"/>
              </a:solidFill>
              <a:latin typeface="Century Gothic"/>
            </a:endParaRPr>
          </a:p>
          <a:p>
            <a:pPr marL="285750" indent="-285750">
              <a:buFont typeface="Arial,Sans-Serif"/>
              <a:buChar char="•"/>
              <a:defRPr/>
            </a:pPr>
            <a:r>
              <a:rPr lang="en-US">
                <a:solidFill>
                  <a:srgbClr val="000000"/>
                </a:solidFill>
                <a:latin typeface="Century Gothic"/>
              </a:rPr>
              <a:t>Schools that have not utilized any DoD funds may put themselves at risk of redistribution once USDA Foods begins the usage analysis exercise.</a:t>
            </a:r>
          </a:p>
          <a:p>
            <a:pPr marL="285750" indent="-285750">
              <a:buFont typeface="Arial,Sans-Serif"/>
              <a:buChar char="•"/>
              <a:defRPr/>
            </a:pPr>
            <a:endParaRPr lang="en-US">
              <a:solidFill>
                <a:srgbClr val="000000"/>
              </a:solidFill>
              <a:latin typeface="Century Gothic"/>
            </a:endParaRPr>
          </a:p>
          <a:p>
            <a:pPr marL="285750" indent="-285750">
              <a:buFont typeface="Arial,Sans-Serif"/>
              <a:buChar char="•"/>
              <a:defRPr/>
            </a:pPr>
            <a:r>
              <a:rPr lang="en-US">
                <a:solidFill>
                  <a:srgbClr val="000000"/>
                </a:solidFill>
                <a:latin typeface="Century Gothic"/>
              </a:rPr>
              <a:t>We will ask for a plan to appropriately draw down funds before any action is taken. Schools must respond when this occurs toward the end of the calendar year.</a:t>
            </a:r>
          </a:p>
          <a:p>
            <a:pPr>
              <a:defRPr/>
            </a:pPr>
            <a:endParaRPr lang="en-US">
              <a:solidFill>
                <a:srgbClr val="000000"/>
              </a:solidFill>
              <a:latin typeface="Century Gothic"/>
            </a:endParaRPr>
          </a:p>
          <a:p>
            <a:pPr>
              <a:defRPr/>
            </a:pPr>
            <a:endParaRPr lang="en-US" b="1"/>
          </a:p>
        </p:txBody>
      </p:sp>
    </p:spTree>
    <p:extLst>
      <p:ext uri="{BB962C8B-B14F-4D97-AF65-F5344CB8AC3E}">
        <p14:creationId xmlns:p14="http://schemas.microsoft.com/office/powerpoint/2010/main" val="825329907"/>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D179262-7FCA-4DFF-9FD7-091989C60C3F}"/>
              </a:ext>
            </a:extLst>
          </p:cNvPr>
          <p:cNvSpPr>
            <a:spLocks noGrp="1"/>
          </p:cNvSpPr>
          <p:nvPr>
            <p:ph type="body" sz="quarter" idx="10"/>
          </p:nvPr>
        </p:nvSpPr>
        <p:spPr>
          <a:xfrm>
            <a:off x="382772" y="411783"/>
            <a:ext cx="10921723" cy="842859"/>
          </a:xfrm>
          <a:ln w="28575">
            <a:solidFill>
              <a:schemeClr val="tx1"/>
            </a:solidFill>
          </a:ln>
        </p:spPr>
        <p:txBody>
          <a:bodyPr lIns="91440" tIns="45720" rIns="91440" bIns="45720" anchor="t"/>
          <a:lstStyle/>
          <a:p>
            <a:pPr algn="ctr"/>
            <a:r>
              <a:rPr lang="en-US" sz="4400">
                <a:latin typeface="Arial"/>
                <a:cs typeface="Arial"/>
              </a:rPr>
              <a:t>SY26 Preparation</a:t>
            </a:r>
            <a:endParaRPr lang="en-US" sz="4400" b="0">
              <a:solidFill>
                <a:srgbClr val="000000"/>
              </a:solidFill>
              <a:latin typeface="Arial"/>
              <a:cs typeface="Arial"/>
            </a:endParaRPr>
          </a:p>
          <a:p>
            <a:pPr algn="ctr"/>
            <a:endParaRPr lang="en-US" sz="4400">
              <a:latin typeface="Arial"/>
              <a:cs typeface="Arial"/>
            </a:endParaRPr>
          </a:p>
        </p:txBody>
      </p:sp>
      <p:sp>
        <p:nvSpPr>
          <p:cNvPr id="9" name="Slide Number Placeholder 8">
            <a:extLst>
              <a:ext uri="{FF2B5EF4-FFF2-40B4-BE49-F238E27FC236}">
                <a16:creationId xmlns:a16="http://schemas.microsoft.com/office/drawing/2014/main" id="{631521DB-41C6-451F-8AE7-4D0178710DF4}"/>
              </a:ext>
            </a:extLst>
          </p:cNvPr>
          <p:cNvSpPr>
            <a:spLocks noGrp="1"/>
          </p:cNvSpPr>
          <p:nvPr>
            <p:ph type="sldNum" sz="quarter" idx="2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179449E-6FBB-2343-B3AE-D1EFA46A6E77}" type="slidenum">
              <a:rPr kumimoji="0" lang="en-US" sz="18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5</a:t>
            </a:fld>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7DF855DA-DF75-2B07-79BB-99D847C55C94}"/>
              </a:ext>
            </a:extLst>
          </p:cNvPr>
          <p:cNvSpPr txBox="1"/>
          <p:nvPr/>
        </p:nvSpPr>
        <p:spPr>
          <a:xfrm>
            <a:off x="558864" y="1622712"/>
            <a:ext cx="10618040" cy="5078313"/>
          </a:xfrm>
          <a:prstGeom prst="rect">
            <a:avLst/>
          </a:prstGeom>
          <a:noFill/>
        </p:spPr>
        <p:txBody>
          <a:bodyPr wrap="square" lIns="91440" tIns="45720" rIns="91440" bIns="45720" rtlCol="0" anchor="t">
            <a:spAutoFit/>
          </a:bodyPr>
          <a:lstStyle/>
          <a:p>
            <a:pPr marL="285750" indent="-285750">
              <a:buFont typeface="Arial,Sans-Serif"/>
              <a:buChar char="•"/>
              <a:defRPr/>
            </a:pPr>
            <a:r>
              <a:rPr lang="en-US">
                <a:solidFill>
                  <a:srgbClr val="000000"/>
                </a:solidFill>
                <a:latin typeface="Century Gothic"/>
              </a:rPr>
              <a:t>The </a:t>
            </a:r>
            <a:r>
              <a:rPr lang="en-US">
                <a:solidFill>
                  <a:srgbClr val="000000"/>
                </a:solidFill>
                <a:ea typeface="+mn-lt"/>
                <a:cs typeface="+mn-lt"/>
              </a:rPr>
              <a:t>DoD Opt-In form is published with a deadline of October 31st. A yes response is required to be eligible to participate and have a portion of planned assistance level set aside for the SY26 DoD FFAV program.</a:t>
            </a:r>
            <a:endParaRPr lang="en-US"/>
          </a:p>
          <a:p>
            <a:pPr marL="285750" indent="-285750">
              <a:buFont typeface="Arial,Sans-Serif"/>
              <a:buChar char="•"/>
              <a:defRPr/>
            </a:pPr>
            <a:endParaRPr lang="en-US">
              <a:solidFill>
                <a:srgbClr val="000000"/>
              </a:solidFill>
              <a:ea typeface="+mn-lt"/>
              <a:cs typeface="+mn-lt"/>
            </a:endParaRPr>
          </a:p>
          <a:p>
            <a:pPr marL="285750" indent="-285750">
              <a:buFont typeface="Arial,Sans-Serif"/>
              <a:buChar char="•"/>
              <a:defRPr/>
            </a:pPr>
            <a:r>
              <a:rPr lang="en-US">
                <a:solidFill>
                  <a:srgbClr val="000000"/>
                </a:solidFill>
                <a:ea typeface="+mn-lt"/>
                <a:cs typeface="+mn-lt"/>
              </a:rPr>
              <a:t>Currently, 741 out of 1,146 schools have responded.</a:t>
            </a:r>
          </a:p>
          <a:p>
            <a:pPr marL="742950" lvl="1" indent="-285750">
              <a:buFont typeface="Courier New,monospace"/>
              <a:buChar char="o"/>
              <a:defRPr/>
            </a:pPr>
            <a:endParaRPr lang="en-US">
              <a:solidFill>
                <a:srgbClr val="000000"/>
              </a:solidFill>
              <a:ea typeface="+mn-lt"/>
              <a:cs typeface="+mn-lt"/>
            </a:endParaRPr>
          </a:p>
          <a:p>
            <a:pPr marL="285750" indent="-285750">
              <a:buFont typeface="Arial,Sans-Serif"/>
              <a:buChar char="•"/>
              <a:defRPr/>
            </a:pPr>
            <a:r>
              <a:rPr lang="en-US">
                <a:solidFill>
                  <a:srgbClr val="000000"/>
                </a:solidFill>
                <a:ea typeface="+mn-lt"/>
                <a:cs typeface="+mn-lt"/>
              </a:rPr>
              <a:t>The USDA Foods Feedback survey is published with a deadline of October 31st. This is an opportunity for schools to give feedback on what direct delivery materials they will request and impact the catalog availability in WBSCM.</a:t>
            </a:r>
          </a:p>
          <a:p>
            <a:pPr marL="285750" indent="-285750">
              <a:buFont typeface="Arial,Sans-Serif"/>
              <a:buChar char="•"/>
              <a:defRPr/>
            </a:pPr>
            <a:endParaRPr lang="en-US">
              <a:solidFill>
                <a:srgbClr val="000000"/>
              </a:solidFill>
              <a:ea typeface="+mn-lt"/>
              <a:cs typeface="+mn-lt"/>
            </a:endParaRPr>
          </a:p>
          <a:p>
            <a:pPr marL="285750" indent="-285750">
              <a:buFont typeface="Arial,Sans-Serif"/>
              <a:buChar char="•"/>
              <a:defRPr/>
            </a:pPr>
            <a:r>
              <a:rPr lang="en-US">
                <a:solidFill>
                  <a:srgbClr val="000000"/>
                </a:solidFill>
                <a:ea typeface="+mn-lt"/>
                <a:cs typeface="+mn-lt"/>
              </a:rPr>
              <a:t>Currently, 297 out of 1,146 schools have responded.</a:t>
            </a:r>
          </a:p>
          <a:p>
            <a:pPr marL="285750" indent="-285750">
              <a:buFont typeface="Arial,Sans-Serif"/>
              <a:buChar char="•"/>
              <a:defRPr/>
            </a:pPr>
            <a:endParaRPr lang="en-US">
              <a:solidFill>
                <a:srgbClr val="000000"/>
              </a:solidFill>
              <a:ea typeface="+mn-lt"/>
              <a:cs typeface="+mn-lt"/>
            </a:endParaRPr>
          </a:p>
          <a:p>
            <a:pPr marL="285750" indent="-285750">
              <a:buFont typeface="Arial,Sans-Serif"/>
              <a:buChar char="•"/>
              <a:defRPr/>
            </a:pPr>
            <a:r>
              <a:rPr lang="en-US">
                <a:solidFill>
                  <a:srgbClr val="000000"/>
                </a:solidFill>
                <a:ea typeface="+mn-lt"/>
                <a:cs typeface="+mn-lt"/>
              </a:rPr>
              <a:t>Schools can locate these on </a:t>
            </a:r>
            <a:r>
              <a:rPr lang="en-US" err="1">
                <a:solidFill>
                  <a:srgbClr val="000000"/>
                </a:solidFill>
                <a:ea typeface="+mn-lt"/>
                <a:cs typeface="+mn-lt"/>
              </a:rPr>
              <a:t>Squaremeals</a:t>
            </a:r>
            <a:r>
              <a:rPr lang="en-US">
                <a:solidFill>
                  <a:srgbClr val="000000"/>
                </a:solidFill>
                <a:ea typeface="+mn-lt"/>
                <a:cs typeface="+mn-lt"/>
              </a:rPr>
              <a:t> under </a:t>
            </a:r>
            <a:r>
              <a:rPr lang="en-US" b="1">
                <a:solidFill>
                  <a:srgbClr val="000000"/>
                </a:solidFill>
                <a:ea typeface="+mn-lt"/>
                <a:cs typeface="+mn-lt"/>
              </a:rPr>
              <a:t>Administration/Forms </a:t>
            </a:r>
            <a:r>
              <a:rPr lang="en-US">
                <a:solidFill>
                  <a:srgbClr val="000000"/>
                </a:solidFill>
                <a:ea typeface="+mn-lt"/>
                <a:cs typeface="+mn-lt"/>
              </a:rPr>
              <a:t>on the </a:t>
            </a:r>
            <a:r>
              <a:rPr lang="en-US" b="1" u="sng">
                <a:solidFill>
                  <a:srgbClr val="000000"/>
                </a:solidFill>
                <a:ea typeface="+mn-lt"/>
                <a:cs typeface="+mn-lt"/>
              </a:rPr>
              <a:t>Food Distribution Program for NSLP</a:t>
            </a:r>
            <a:r>
              <a:rPr lang="en-US">
                <a:solidFill>
                  <a:srgbClr val="000000"/>
                </a:solidFill>
                <a:ea typeface="+mn-lt"/>
                <a:cs typeface="+mn-lt"/>
              </a:rPr>
              <a:t> section.</a:t>
            </a:r>
          </a:p>
          <a:p>
            <a:pPr marL="285750" indent="-285750">
              <a:buFont typeface="Arial,Sans-Serif"/>
              <a:buChar char="•"/>
              <a:defRPr/>
            </a:pPr>
            <a:endParaRPr lang="en-US">
              <a:solidFill>
                <a:srgbClr val="000000"/>
              </a:solidFill>
              <a:ea typeface="+mn-lt"/>
              <a:cs typeface="+mn-lt"/>
            </a:endParaRPr>
          </a:p>
          <a:p>
            <a:pPr marL="285750" indent="-285750">
              <a:buFont typeface="Arial,Sans-Serif"/>
              <a:buChar char="•"/>
              <a:defRPr/>
            </a:pPr>
            <a:endParaRPr lang="en-US">
              <a:solidFill>
                <a:srgbClr val="000000"/>
              </a:solidFill>
              <a:latin typeface="Century Gothic"/>
            </a:endParaRPr>
          </a:p>
          <a:p>
            <a:pPr marL="285750" indent="-285750">
              <a:buFont typeface="Arial,Sans-Serif"/>
              <a:buChar char="•"/>
              <a:defRPr/>
            </a:pPr>
            <a:endParaRPr lang="en-US">
              <a:solidFill>
                <a:srgbClr val="000000"/>
              </a:solidFill>
              <a:latin typeface="Century Gothic"/>
            </a:endParaRPr>
          </a:p>
          <a:p>
            <a:pPr>
              <a:defRPr/>
            </a:pPr>
            <a:endParaRPr lang="en-US" b="1"/>
          </a:p>
        </p:txBody>
      </p:sp>
    </p:spTree>
    <p:extLst>
      <p:ext uri="{BB962C8B-B14F-4D97-AF65-F5344CB8AC3E}">
        <p14:creationId xmlns:p14="http://schemas.microsoft.com/office/powerpoint/2010/main" val="1028850184"/>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D179262-7FCA-4DFF-9FD7-091989C60C3F}"/>
              </a:ext>
            </a:extLst>
          </p:cNvPr>
          <p:cNvSpPr>
            <a:spLocks noGrp="1"/>
          </p:cNvSpPr>
          <p:nvPr>
            <p:ph type="body" sz="quarter" idx="10"/>
          </p:nvPr>
        </p:nvSpPr>
        <p:spPr>
          <a:xfrm>
            <a:off x="382772" y="411783"/>
            <a:ext cx="10921723" cy="842859"/>
          </a:xfrm>
          <a:ln w="28575">
            <a:solidFill>
              <a:schemeClr val="tx1"/>
            </a:solidFill>
          </a:ln>
        </p:spPr>
        <p:txBody>
          <a:bodyPr lIns="91440" tIns="45720" rIns="91440" bIns="45720" anchor="t"/>
          <a:lstStyle/>
          <a:p>
            <a:pPr algn="ctr"/>
            <a:r>
              <a:rPr lang="en-US" sz="4400">
                <a:latin typeface="Arial"/>
                <a:cs typeface="Arial"/>
              </a:rPr>
              <a:t>SY26 Preparation</a:t>
            </a:r>
            <a:endParaRPr lang="en-US" sz="4400" b="0">
              <a:solidFill>
                <a:srgbClr val="000000"/>
              </a:solidFill>
              <a:latin typeface="Arial"/>
              <a:cs typeface="Arial"/>
            </a:endParaRPr>
          </a:p>
          <a:p>
            <a:pPr algn="ctr"/>
            <a:endParaRPr lang="en-US" sz="4400">
              <a:latin typeface="Arial"/>
              <a:cs typeface="Arial"/>
            </a:endParaRPr>
          </a:p>
        </p:txBody>
      </p:sp>
      <p:sp>
        <p:nvSpPr>
          <p:cNvPr id="9" name="Slide Number Placeholder 8">
            <a:extLst>
              <a:ext uri="{FF2B5EF4-FFF2-40B4-BE49-F238E27FC236}">
                <a16:creationId xmlns:a16="http://schemas.microsoft.com/office/drawing/2014/main" id="{631521DB-41C6-451F-8AE7-4D0178710DF4}"/>
              </a:ext>
            </a:extLst>
          </p:cNvPr>
          <p:cNvSpPr>
            <a:spLocks noGrp="1"/>
          </p:cNvSpPr>
          <p:nvPr>
            <p:ph type="sldNum" sz="quarter" idx="2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179449E-6FBB-2343-B3AE-D1EFA46A6E77}" type="slidenum">
              <a:rPr kumimoji="0" lang="en-US" sz="18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6</a:t>
            </a:fld>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7DF855DA-DF75-2B07-79BB-99D847C55C94}"/>
              </a:ext>
            </a:extLst>
          </p:cNvPr>
          <p:cNvSpPr txBox="1"/>
          <p:nvPr/>
        </p:nvSpPr>
        <p:spPr>
          <a:xfrm>
            <a:off x="558864" y="1622712"/>
            <a:ext cx="10618040" cy="4524315"/>
          </a:xfrm>
          <a:prstGeom prst="rect">
            <a:avLst/>
          </a:prstGeom>
          <a:noFill/>
        </p:spPr>
        <p:txBody>
          <a:bodyPr wrap="square" lIns="91440" tIns="45720" rIns="91440" bIns="45720" rtlCol="0" anchor="t">
            <a:spAutoFit/>
          </a:bodyPr>
          <a:lstStyle/>
          <a:p>
            <a:pPr marL="285750" indent="-285750">
              <a:buFont typeface="Arial,Sans-Serif"/>
              <a:buChar char="•"/>
              <a:defRPr/>
            </a:pPr>
            <a:r>
              <a:rPr lang="en-US">
                <a:solidFill>
                  <a:srgbClr val="000000"/>
                </a:solidFill>
                <a:latin typeface="Century Gothic"/>
              </a:rPr>
              <a:t>USDA Foods Ordering team will begin validating participation for NSLP PY26.</a:t>
            </a:r>
          </a:p>
          <a:p>
            <a:pPr marL="285750" indent="-285750">
              <a:buFont typeface="Arial,Sans-Serif"/>
              <a:buChar char="•"/>
              <a:defRPr/>
            </a:pPr>
            <a:endParaRPr lang="en-US">
              <a:solidFill>
                <a:srgbClr val="000000"/>
              </a:solidFill>
              <a:latin typeface="Century Gothic"/>
            </a:endParaRPr>
          </a:p>
          <a:p>
            <a:pPr marL="285750" indent="-285750">
              <a:buFont typeface="Arial,Sans-Serif"/>
              <a:buChar char="•"/>
              <a:defRPr/>
            </a:pPr>
            <a:r>
              <a:rPr lang="en-US">
                <a:solidFill>
                  <a:srgbClr val="000000"/>
                </a:solidFill>
                <a:latin typeface="Century Gothic"/>
              </a:rPr>
              <a:t>This</a:t>
            </a:r>
            <a:r>
              <a:rPr lang="en-US">
                <a:solidFill>
                  <a:srgbClr val="000000"/>
                </a:solidFill>
                <a:ea typeface="+mn-lt"/>
                <a:cs typeface="+mn-lt"/>
              </a:rPr>
              <a:t> is based on School Nutrition application packet in TX-UNPS. </a:t>
            </a:r>
            <a:endParaRPr lang="en-US"/>
          </a:p>
          <a:p>
            <a:pPr marL="285750" indent="-285750">
              <a:buFont typeface="Arial,Sans-Serif"/>
              <a:buChar char="•"/>
              <a:defRPr/>
            </a:pPr>
            <a:endParaRPr lang="en-US"/>
          </a:p>
          <a:p>
            <a:pPr marL="285750" indent="-285750">
              <a:buFont typeface="Arial,Sans-Serif"/>
              <a:buChar char="•"/>
              <a:defRPr/>
            </a:pPr>
            <a:r>
              <a:rPr lang="en-US"/>
              <a:t>USDA Foods plan to have WBSCM updated with estimated entitlement values for PY26 in early December.</a:t>
            </a:r>
          </a:p>
          <a:p>
            <a:pPr marL="742950" lvl="1" indent="-285750">
              <a:buFont typeface="Courier New,monospace"/>
              <a:buChar char="o"/>
              <a:defRPr/>
            </a:pPr>
            <a:r>
              <a:rPr lang="en-US"/>
              <a:t>This will include the set aside allotment for DoD.</a:t>
            </a:r>
          </a:p>
          <a:p>
            <a:pPr marL="742950" lvl="1" indent="-285750">
              <a:buFont typeface="Courier New,monospace"/>
              <a:buChar char="o"/>
              <a:defRPr/>
            </a:pPr>
            <a:r>
              <a:rPr lang="en-US"/>
              <a:t>These values will be updated again in late January, early February once USDA updates estimated rate of assistance.</a:t>
            </a:r>
          </a:p>
          <a:p>
            <a:pPr marL="742950" lvl="1" indent="-285750">
              <a:buFont typeface="Courier New,monospace"/>
              <a:buChar char="o"/>
              <a:defRPr/>
            </a:pPr>
            <a:r>
              <a:rPr lang="en-US"/>
              <a:t>We will not make any adjustments to entitlement allocated to schools until USDA updates this value.</a:t>
            </a:r>
          </a:p>
          <a:p>
            <a:pPr marL="742950" lvl="1" indent="-285750">
              <a:buFont typeface="Courier New,monospace"/>
              <a:buChar char="o"/>
              <a:defRPr/>
            </a:pPr>
            <a:endParaRPr lang="en-US"/>
          </a:p>
          <a:p>
            <a:pPr marL="285750" indent="-285750">
              <a:buFont typeface="Arial,Sans-Serif"/>
              <a:buChar char="•"/>
              <a:defRPr/>
            </a:pPr>
            <a:endParaRPr lang="en-US"/>
          </a:p>
          <a:p>
            <a:pPr marL="285750" indent="-285750">
              <a:buFont typeface="Arial,Sans-Serif"/>
              <a:buChar char="•"/>
              <a:defRPr/>
            </a:pPr>
            <a:endParaRPr lang="en-US"/>
          </a:p>
          <a:p>
            <a:pPr marL="285750" indent="-285750">
              <a:buFont typeface="Arial,Sans-Serif"/>
              <a:buChar char="•"/>
              <a:defRPr/>
            </a:pPr>
            <a:endParaRPr lang="en-US"/>
          </a:p>
          <a:p>
            <a:pPr>
              <a:defRPr/>
            </a:pPr>
            <a:endParaRPr lang="en-US" b="1"/>
          </a:p>
        </p:txBody>
      </p:sp>
    </p:spTree>
    <p:extLst>
      <p:ext uri="{BB962C8B-B14F-4D97-AF65-F5344CB8AC3E}">
        <p14:creationId xmlns:p14="http://schemas.microsoft.com/office/powerpoint/2010/main" val="2125720372"/>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2">
            <a:extLst>
              <a:ext uri="{FF2B5EF4-FFF2-40B4-BE49-F238E27FC236}">
                <a16:creationId xmlns:a16="http://schemas.microsoft.com/office/drawing/2014/main" id="{1537A61B-4568-4A2F-85E0-CBD3B5C3B7F2}"/>
              </a:ext>
            </a:extLst>
          </p:cNvPr>
          <p:cNvPicPr>
            <a:picLocks noChangeAspect="1"/>
          </p:cNvPicPr>
          <p:nvPr/>
        </p:nvPicPr>
        <p:blipFill>
          <a:blip r:embed="rId2" cstate="email">
            <a:alphaModFix amt="20000"/>
            <a:extLst>
              <a:ext uri="{28A0092B-C50C-407E-A947-70E740481C1C}">
                <a14:useLocalDpi xmlns:a14="http://schemas.microsoft.com/office/drawing/2010/main"/>
              </a:ext>
            </a:extLst>
          </a:blip>
          <a:srcRect/>
          <a:stretch>
            <a:fillRect/>
          </a:stretch>
        </p:blipFill>
        <p:spPr>
          <a:xfrm>
            <a:off x="-12481" y="0"/>
            <a:ext cx="12226607" cy="6858000"/>
          </a:xfrm>
          <a:prstGeom prst="rect">
            <a:avLst/>
          </a:prstGeom>
        </p:spPr>
      </p:pic>
      <p:sp>
        <p:nvSpPr>
          <p:cNvPr id="5" name="Rectangle 4">
            <a:extLst>
              <a:ext uri="{FF2B5EF4-FFF2-40B4-BE49-F238E27FC236}">
                <a16:creationId xmlns:a16="http://schemas.microsoft.com/office/drawing/2014/main" id="{3D1F855A-9262-4A34-A5D1-6B8F07BFE151}"/>
              </a:ext>
            </a:extLst>
          </p:cNvPr>
          <p:cNvSpPr/>
          <p:nvPr/>
        </p:nvSpPr>
        <p:spPr>
          <a:xfrm>
            <a:off x="0" y="6079619"/>
            <a:ext cx="12192000" cy="638176"/>
          </a:xfrm>
          <a:prstGeom prst="rect">
            <a:avLst/>
          </a:prstGeom>
          <a:solidFill>
            <a:srgbClr val="66B9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2">
              <a:latin typeface="Rockwell" panose="02060603020205020403" pitchFamily="18" charset="0"/>
            </a:endParaRPr>
          </a:p>
        </p:txBody>
      </p:sp>
      <p:sp>
        <p:nvSpPr>
          <p:cNvPr id="65" name="Rectangle 64">
            <a:extLst>
              <a:ext uri="{FF2B5EF4-FFF2-40B4-BE49-F238E27FC236}">
                <a16:creationId xmlns:a16="http://schemas.microsoft.com/office/drawing/2014/main" id="{D13067CD-2282-47E5-B3A0-E9AC0499E245}"/>
              </a:ext>
            </a:extLst>
          </p:cNvPr>
          <p:cNvSpPr/>
          <p:nvPr/>
        </p:nvSpPr>
        <p:spPr>
          <a:xfrm>
            <a:off x="-12481" y="1340253"/>
            <a:ext cx="12192000" cy="3631763"/>
          </a:xfrm>
          <a:prstGeom prst="rect">
            <a:avLst/>
          </a:prstGeom>
          <a:effectLst/>
        </p:spPr>
        <p:txBody>
          <a:bodyPr wrap="square">
            <a:spAutoFit/>
          </a:bodyPr>
          <a:lstStyle/>
          <a:p>
            <a:pPr algn="ctr"/>
            <a:r>
              <a:rPr lang="en-US" sz="11500" b="1">
                <a:solidFill>
                  <a:schemeClr val="accent5">
                    <a:lumMod val="75000"/>
                  </a:schemeClr>
                </a:solidFill>
                <a:effectLst>
                  <a:outerShdw blurRad="1270000" algn="ctr" rotWithShape="0">
                    <a:prstClr val="black">
                      <a:alpha val="40000"/>
                    </a:prstClr>
                  </a:outerShdw>
                </a:effectLst>
                <a:latin typeface="Rockwell" panose="02060603020205020403" pitchFamily="18" charset="0"/>
                <a:ea typeface="Roboto Condensed" panose="02000000000000000000" pitchFamily="2" charset="0"/>
                <a:cs typeface="Segoe UI" panose="020B0502040204020203" pitchFamily="34" charset="0"/>
              </a:rPr>
              <a:t>Inventory Updates</a:t>
            </a:r>
          </a:p>
        </p:txBody>
      </p:sp>
      <p:sp>
        <p:nvSpPr>
          <p:cNvPr id="3" name="Slide Number Placeholder 2">
            <a:extLst>
              <a:ext uri="{FF2B5EF4-FFF2-40B4-BE49-F238E27FC236}">
                <a16:creationId xmlns:a16="http://schemas.microsoft.com/office/drawing/2014/main" id="{11445BE0-2C12-4CB4-BB40-B4AB860B2272}"/>
              </a:ext>
            </a:extLst>
          </p:cNvPr>
          <p:cNvSpPr>
            <a:spLocks noGrp="1"/>
          </p:cNvSpPr>
          <p:nvPr>
            <p:ph type="sldNum" sz="quarter" idx="10"/>
          </p:nvPr>
        </p:nvSpPr>
        <p:spPr/>
        <p:txBody>
          <a:bodyPr/>
          <a:lstStyle/>
          <a:p>
            <a:fld id="{4179449E-6FBB-2343-B3AE-D1EFA46A6E77}" type="slidenum">
              <a:rPr lang="en-US" smtClean="0"/>
              <a:pPr/>
              <a:t>7</a:t>
            </a:fld>
            <a:endParaRPr lang="en-US"/>
          </a:p>
        </p:txBody>
      </p:sp>
    </p:spTree>
    <p:extLst>
      <p:ext uri="{BB962C8B-B14F-4D97-AF65-F5344CB8AC3E}">
        <p14:creationId xmlns:p14="http://schemas.microsoft.com/office/powerpoint/2010/main" val="960443912"/>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D179262-7FCA-4DFF-9FD7-091989C60C3F}"/>
              </a:ext>
            </a:extLst>
          </p:cNvPr>
          <p:cNvSpPr>
            <a:spLocks noGrp="1"/>
          </p:cNvSpPr>
          <p:nvPr>
            <p:ph type="body" sz="quarter" idx="10"/>
          </p:nvPr>
        </p:nvSpPr>
        <p:spPr>
          <a:xfrm>
            <a:off x="382772" y="411783"/>
            <a:ext cx="10921723" cy="842859"/>
          </a:xfrm>
          <a:ln w="28575">
            <a:solidFill>
              <a:schemeClr val="tx1"/>
            </a:solidFill>
          </a:ln>
        </p:spPr>
        <p:txBody>
          <a:bodyPr lIns="91440" tIns="45720" rIns="91440" bIns="45720" anchor="t"/>
          <a:lstStyle/>
          <a:p>
            <a:pPr algn="ctr"/>
            <a:r>
              <a:rPr lang="en-US" sz="4400">
                <a:latin typeface="Arial"/>
                <a:cs typeface="Arial"/>
              </a:rPr>
              <a:t>Inventory Updates</a:t>
            </a:r>
          </a:p>
        </p:txBody>
      </p:sp>
      <p:sp>
        <p:nvSpPr>
          <p:cNvPr id="9" name="Slide Number Placeholder 8">
            <a:extLst>
              <a:ext uri="{FF2B5EF4-FFF2-40B4-BE49-F238E27FC236}">
                <a16:creationId xmlns:a16="http://schemas.microsoft.com/office/drawing/2014/main" id="{631521DB-41C6-451F-8AE7-4D0178710DF4}"/>
              </a:ext>
            </a:extLst>
          </p:cNvPr>
          <p:cNvSpPr>
            <a:spLocks noGrp="1"/>
          </p:cNvSpPr>
          <p:nvPr>
            <p:ph type="sldNum" sz="quarter" idx="2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179449E-6FBB-2343-B3AE-D1EFA46A6E77}" type="slidenum">
              <a:rPr kumimoji="0" lang="en-US" sz="18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8</a:t>
            </a:fld>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95DD551A-3ECB-71CC-15B6-07E5C6963158}"/>
              </a:ext>
            </a:extLst>
          </p:cNvPr>
          <p:cNvSpPr txBox="1"/>
          <p:nvPr/>
        </p:nvSpPr>
        <p:spPr>
          <a:xfrm>
            <a:off x="444311" y="1498600"/>
            <a:ext cx="10789920" cy="13542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1000">
              <a:latin typeface="Georgia"/>
              <a:cs typeface="Segoe UI"/>
            </a:endParaRPr>
          </a:p>
          <a:p>
            <a:endParaRPr lang="en-US">
              <a:cs typeface="Segoe UI"/>
            </a:endParaRPr>
          </a:p>
          <a:p>
            <a:endParaRPr lang="en-US">
              <a:cs typeface="Segoe UI"/>
            </a:endParaRPr>
          </a:p>
          <a:p>
            <a:endParaRPr lang="en-US">
              <a:cs typeface="Segoe UI"/>
            </a:endParaRPr>
          </a:p>
          <a:p>
            <a:endParaRPr lang="en-US" b="1">
              <a:cs typeface="Segoe UI"/>
            </a:endParaRPr>
          </a:p>
        </p:txBody>
      </p:sp>
      <p:sp>
        <p:nvSpPr>
          <p:cNvPr id="5" name="TextBox 4">
            <a:extLst>
              <a:ext uri="{FF2B5EF4-FFF2-40B4-BE49-F238E27FC236}">
                <a16:creationId xmlns:a16="http://schemas.microsoft.com/office/drawing/2014/main" id="{F559F349-1E9B-28A3-8F5F-BDC66D83AE45}"/>
              </a:ext>
            </a:extLst>
          </p:cNvPr>
          <p:cNvSpPr txBox="1"/>
          <p:nvPr/>
        </p:nvSpPr>
        <p:spPr>
          <a:xfrm>
            <a:off x="949569" y="1990970"/>
            <a:ext cx="10558583"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u="sng">
                <a:latin typeface="Georgia"/>
              </a:rPr>
              <a:t>State Contract Warehouse Reminders</a:t>
            </a:r>
          </a:p>
          <a:p>
            <a:endParaRPr lang="en-US" b="1" u="sng">
              <a:latin typeface="Georgia"/>
            </a:endParaRPr>
          </a:p>
          <a:p>
            <a:pPr marL="285750" indent="-285750">
              <a:buFont typeface="Arial"/>
              <a:buChar char="•"/>
            </a:pPr>
            <a:r>
              <a:rPr lang="en-US">
                <a:latin typeface="Georgia"/>
              </a:rPr>
              <a:t>As a reminder, keep your USDA Foods inventory levels less than 6MOH to maintain compliance with the NSLP for SY25. Monitor the Best-If-Used-By Dates, Expiration Dates, and Pack Dates to maintain inventory at optimum quality.</a:t>
            </a:r>
            <a:endParaRPr lang="en-US">
              <a:latin typeface="Century Gothic"/>
            </a:endParaRPr>
          </a:p>
          <a:p>
            <a:pPr marL="285750" indent="-285750">
              <a:buFont typeface="Arial"/>
              <a:buChar char="•"/>
            </a:pPr>
            <a:endParaRPr lang="en-US">
              <a:latin typeface="Georgia"/>
            </a:endParaRPr>
          </a:p>
          <a:p>
            <a:pPr marL="285750" indent="-285750">
              <a:buFont typeface="Arial"/>
              <a:buChar char="•"/>
            </a:pPr>
            <a:endParaRPr lang="en-US">
              <a:latin typeface="Georgia"/>
            </a:endParaRPr>
          </a:p>
          <a:p>
            <a:pPr marL="285750" indent="-285750">
              <a:buFont typeface="Arial"/>
              <a:buChar char="•"/>
            </a:pPr>
            <a:r>
              <a:rPr lang="en-US">
                <a:latin typeface="Georgia"/>
              </a:rPr>
              <a:t>TDA has been reviewing the SY25 Private Storage reports from all FDP Regions and has instructed State Contracted Warehouses to </a:t>
            </a:r>
            <a:r>
              <a:rPr lang="en-US" u="sng">
                <a:latin typeface="Georgia"/>
              </a:rPr>
              <a:t>force ship inventory that has been sitting over 45 days to your sites</a:t>
            </a:r>
            <a:r>
              <a:rPr lang="en-US">
                <a:latin typeface="Georgia"/>
              </a:rPr>
              <a:t>. Please place your delivery orders, accordingly.</a:t>
            </a:r>
          </a:p>
          <a:p>
            <a:pPr marL="285750" indent="-285750">
              <a:buFont typeface="Arial"/>
              <a:buChar char="•"/>
            </a:pPr>
            <a:endParaRPr lang="en-US">
              <a:latin typeface="Georgia"/>
            </a:endParaRPr>
          </a:p>
          <a:p>
            <a:pPr marL="285750" indent="-285750">
              <a:buFont typeface="Arial"/>
              <a:buChar char="•"/>
            </a:pPr>
            <a:r>
              <a:rPr lang="en-US">
                <a:latin typeface="Georgia"/>
              </a:rPr>
              <a:t>Ensure all invoices are paid within </a:t>
            </a:r>
            <a:r>
              <a:rPr lang="en-US" u="sng">
                <a:latin typeface="Georgia"/>
              </a:rPr>
              <a:t>30 days of receiving your inventory/private storage fees</a:t>
            </a:r>
            <a:r>
              <a:rPr lang="en-US">
                <a:latin typeface="Georgia"/>
              </a:rPr>
              <a:t>.</a:t>
            </a:r>
            <a:endParaRPr lang="en-US"/>
          </a:p>
        </p:txBody>
      </p:sp>
    </p:spTree>
    <p:extLst>
      <p:ext uri="{BB962C8B-B14F-4D97-AF65-F5344CB8AC3E}">
        <p14:creationId xmlns:p14="http://schemas.microsoft.com/office/powerpoint/2010/main" val="898479740"/>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D179262-7FCA-4DFF-9FD7-091989C60C3F}"/>
              </a:ext>
            </a:extLst>
          </p:cNvPr>
          <p:cNvSpPr>
            <a:spLocks noGrp="1"/>
          </p:cNvSpPr>
          <p:nvPr>
            <p:ph type="body" sz="quarter" idx="10"/>
          </p:nvPr>
        </p:nvSpPr>
        <p:spPr>
          <a:xfrm>
            <a:off x="382772" y="411783"/>
            <a:ext cx="10921723" cy="842859"/>
          </a:xfrm>
          <a:ln w="28575">
            <a:solidFill>
              <a:schemeClr val="tx1"/>
            </a:solidFill>
          </a:ln>
        </p:spPr>
        <p:txBody>
          <a:bodyPr lIns="91440" tIns="45720" rIns="91440" bIns="45720" anchor="t"/>
          <a:lstStyle/>
          <a:p>
            <a:pPr algn="ctr"/>
            <a:r>
              <a:rPr lang="en-US" sz="4400">
                <a:latin typeface="Arial"/>
                <a:cs typeface="Arial"/>
              </a:rPr>
              <a:t>Inventory Updates</a:t>
            </a:r>
          </a:p>
        </p:txBody>
      </p:sp>
      <p:sp>
        <p:nvSpPr>
          <p:cNvPr id="9" name="Slide Number Placeholder 8">
            <a:extLst>
              <a:ext uri="{FF2B5EF4-FFF2-40B4-BE49-F238E27FC236}">
                <a16:creationId xmlns:a16="http://schemas.microsoft.com/office/drawing/2014/main" id="{631521DB-41C6-451F-8AE7-4D0178710DF4}"/>
              </a:ext>
            </a:extLst>
          </p:cNvPr>
          <p:cNvSpPr>
            <a:spLocks noGrp="1"/>
          </p:cNvSpPr>
          <p:nvPr>
            <p:ph type="sldNum" sz="quarter" idx="2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179449E-6FBB-2343-B3AE-D1EFA46A6E77}" type="slidenum">
              <a:rPr kumimoji="0" lang="en-US" sz="18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9</a:t>
            </a:fld>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95DD551A-3ECB-71CC-15B6-07E5C6963158}"/>
              </a:ext>
            </a:extLst>
          </p:cNvPr>
          <p:cNvSpPr txBox="1"/>
          <p:nvPr/>
        </p:nvSpPr>
        <p:spPr>
          <a:xfrm>
            <a:off x="444311" y="1498600"/>
            <a:ext cx="10789920" cy="13542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1000">
              <a:latin typeface="Georgia"/>
              <a:cs typeface="Segoe UI"/>
            </a:endParaRPr>
          </a:p>
          <a:p>
            <a:endParaRPr lang="en-US">
              <a:cs typeface="Segoe UI"/>
            </a:endParaRPr>
          </a:p>
          <a:p>
            <a:endParaRPr lang="en-US">
              <a:cs typeface="Segoe UI"/>
            </a:endParaRPr>
          </a:p>
          <a:p>
            <a:endParaRPr lang="en-US">
              <a:cs typeface="Segoe UI"/>
            </a:endParaRPr>
          </a:p>
          <a:p>
            <a:endParaRPr lang="en-US" b="1">
              <a:cs typeface="Segoe UI"/>
            </a:endParaRPr>
          </a:p>
        </p:txBody>
      </p:sp>
      <p:sp>
        <p:nvSpPr>
          <p:cNvPr id="5" name="TextBox 4">
            <a:extLst>
              <a:ext uri="{FF2B5EF4-FFF2-40B4-BE49-F238E27FC236}">
                <a16:creationId xmlns:a16="http://schemas.microsoft.com/office/drawing/2014/main" id="{F559F349-1E9B-28A3-8F5F-BDC66D83AE45}"/>
              </a:ext>
            </a:extLst>
          </p:cNvPr>
          <p:cNvSpPr txBox="1"/>
          <p:nvPr/>
        </p:nvSpPr>
        <p:spPr>
          <a:xfrm>
            <a:off x="949569" y="1990970"/>
            <a:ext cx="10558583"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u="sng">
                <a:latin typeface="Georgia"/>
              </a:rPr>
              <a:t>Cost Management Tool</a:t>
            </a:r>
          </a:p>
          <a:p>
            <a:endParaRPr lang="en-US" b="1" u="sng">
              <a:latin typeface="Georgia"/>
            </a:endParaRPr>
          </a:p>
          <a:p>
            <a:pPr marL="285750" indent="-285750">
              <a:buFont typeface="Arial"/>
              <a:buChar char="•"/>
            </a:pPr>
            <a:r>
              <a:rPr lang="en-US">
                <a:latin typeface="Georgia"/>
              </a:rPr>
              <a:t>This tool has been updated on </a:t>
            </a:r>
            <a:r>
              <a:rPr lang="en-US" err="1">
                <a:latin typeface="Georgia"/>
              </a:rPr>
              <a:t>Squaremeals</a:t>
            </a:r>
            <a:r>
              <a:rPr lang="en-US">
                <a:latin typeface="Georgia"/>
              </a:rPr>
              <a:t> to be able to add multiple items if needed and provide a total.  </a:t>
            </a:r>
            <a:endParaRPr lang="en-US" b="1" u="sng">
              <a:latin typeface="Georgia"/>
            </a:endParaRPr>
          </a:p>
          <a:p>
            <a:pPr marL="285750" indent="-285750">
              <a:buFont typeface="Arial"/>
              <a:buChar char="•"/>
            </a:pPr>
            <a:endParaRPr lang="en-US">
              <a:latin typeface="Georgia"/>
            </a:endParaRPr>
          </a:p>
          <a:p>
            <a:pPr marL="285750" indent="-285750">
              <a:buFont typeface="Arial"/>
              <a:buChar char="•"/>
            </a:pPr>
            <a:r>
              <a:rPr lang="en-US">
                <a:latin typeface="Georgia"/>
              </a:rPr>
              <a:t>We have also renamed this tool to Cost Management Tool since the original name was really used when it used to compare processing vs commercial cost.</a:t>
            </a:r>
          </a:p>
        </p:txBody>
      </p:sp>
    </p:spTree>
    <p:extLst>
      <p:ext uri="{BB962C8B-B14F-4D97-AF65-F5344CB8AC3E}">
        <p14:creationId xmlns:p14="http://schemas.microsoft.com/office/powerpoint/2010/main" val="1646717932"/>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2">
            <a:extLst>
              <a:ext uri="{FF2B5EF4-FFF2-40B4-BE49-F238E27FC236}">
                <a16:creationId xmlns:a16="http://schemas.microsoft.com/office/drawing/2014/main" id="{1537A61B-4568-4A2F-85E0-CBD3B5C3B7F2}"/>
              </a:ext>
            </a:extLst>
          </p:cNvPr>
          <p:cNvPicPr>
            <a:picLocks noChangeAspect="1"/>
          </p:cNvPicPr>
          <p:nvPr/>
        </p:nvPicPr>
        <p:blipFill>
          <a:blip r:embed="rId2" cstate="email">
            <a:alphaModFix amt="20000"/>
            <a:extLst>
              <a:ext uri="{28A0092B-C50C-407E-A947-70E740481C1C}">
                <a14:useLocalDpi xmlns:a14="http://schemas.microsoft.com/office/drawing/2010/main"/>
              </a:ext>
            </a:extLst>
          </a:blip>
          <a:srcRect/>
          <a:stretch>
            <a:fillRect/>
          </a:stretch>
        </p:blipFill>
        <p:spPr>
          <a:xfrm>
            <a:off x="-12481" y="0"/>
            <a:ext cx="12226607" cy="6858000"/>
          </a:xfrm>
          <a:prstGeom prst="rect">
            <a:avLst/>
          </a:prstGeom>
        </p:spPr>
      </p:pic>
      <p:sp>
        <p:nvSpPr>
          <p:cNvPr id="5" name="Rectangle 4">
            <a:extLst>
              <a:ext uri="{FF2B5EF4-FFF2-40B4-BE49-F238E27FC236}">
                <a16:creationId xmlns:a16="http://schemas.microsoft.com/office/drawing/2014/main" id="{3D1F855A-9262-4A34-A5D1-6B8F07BFE151}"/>
              </a:ext>
            </a:extLst>
          </p:cNvPr>
          <p:cNvSpPr/>
          <p:nvPr/>
        </p:nvSpPr>
        <p:spPr>
          <a:xfrm>
            <a:off x="0" y="6079619"/>
            <a:ext cx="12192000" cy="638176"/>
          </a:xfrm>
          <a:prstGeom prst="rect">
            <a:avLst/>
          </a:prstGeom>
          <a:solidFill>
            <a:srgbClr val="66B9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2">
              <a:latin typeface="Rockwell" panose="02060603020205020403" pitchFamily="18" charset="0"/>
            </a:endParaRPr>
          </a:p>
        </p:txBody>
      </p:sp>
      <p:sp>
        <p:nvSpPr>
          <p:cNvPr id="65" name="Rectangle 64">
            <a:extLst>
              <a:ext uri="{FF2B5EF4-FFF2-40B4-BE49-F238E27FC236}">
                <a16:creationId xmlns:a16="http://schemas.microsoft.com/office/drawing/2014/main" id="{D13067CD-2282-47E5-B3A0-E9AC0499E245}"/>
              </a:ext>
            </a:extLst>
          </p:cNvPr>
          <p:cNvSpPr/>
          <p:nvPr/>
        </p:nvSpPr>
        <p:spPr>
          <a:xfrm>
            <a:off x="-12481" y="1340253"/>
            <a:ext cx="12192000" cy="3631763"/>
          </a:xfrm>
          <a:prstGeom prst="rect">
            <a:avLst/>
          </a:prstGeom>
          <a:effectLst/>
        </p:spPr>
        <p:txBody>
          <a:bodyPr wrap="square" lIns="91440" tIns="45720" rIns="91440" bIns="45720" anchor="t">
            <a:spAutoFit/>
          </a:bodyPr>
          <a:lstStyle/>
          <a:p>
            <a:pPr algn="ctr"/>
            <a:r>
              <a:rPr lang="en-US" sz="11500" b="1">
                <a:solidFill>
                  <a:schemeClr val="accent5">
                    <a:lumMod val="75000"/>
                  </a:schemeClr>
                </a:solidFill>
                <a:effectLst>
                  <a:outerShdw blurRad="1270000" algn="ctr" rotWithShape="0">
                    <a:prstClr val="black">
                      <a:alpha val="40000"/>
                    </a:prstClr>
                  </a:outerShdw>
                </a:effectLst>
                <a:latin typeface="Rockwell"/>
                <a:ea typeface="Roboto Condensed"/>
                <a:cs typeface="Segoe UI"/>
              </a:rPr>
              <a:t>Website</a:t>
            </a:r>
            <a:endParaRPr lang="en-US">
              <a:solidFill>
                <a:schemeClr val="accent5">
                  <a:lumMod val="75000"/>
                </a:schemeClr>
              </a:solidFill>
            </a:endParaRPr>
          </a:p>
          <a:p>
            <a:pPr algn="ctr"/>
            <a:r>
              <a:rPr lang="en-US" sz="11500" b="1">
                <a:solidFill>
                  <a:schemeClr val="accent5">
                    <a:lumMod val="75000"/>
                  </a:schemeClr>
                </a:solidFill>
                <a:effectLst>
                  <a:outerShdw blurRad="1270000" algn="ctr" rotWithShape="0">
                    <a:prstClr val="black">
                      <a:alpha val="40000"/>
                    </a:prstClr>
                  </a:outerShdw>
                </a:effectLst>
                <a:latin typeface="Rockwell"/>
                <a:ea typeface="Roboto Condensed"/>
                <a:cs typeface="Segoe UI"/>
              </a:rPr>
              <a:t> Updates</a:t>
            </a:r>
            <a:endParaRPr lang="en-US">
              <a:solidFill>
                <a:schemeClr val="accent5">
                  <a:lumMod val="75000"/>
                </a:schemeClr>
              </a:solidFill>
            </a:endParaRPr>
          </a:p>
        </p:txBody>
      </p:sp>
      <p:sp>
        <p:nvSpPr>
          <p:cNvPr id="3" name="Slide Number Placeholder 2">
            <a:extLst>
              <a:ext uri="{FF2B5EF4-FFF2-40B4-BE49-F238E27FC236}">
                <a16:creationId xmlns:a16="http://schemas.microsoft.com/office/drawing/2014/main" id="{11445BE0-2C12-4CB4-BB40-B4AB860B2272}"/>
              </a:ext>
            </a:extLst>
          </p:cNvPr>
          <p:cNvSpPr>
            <a:spLocks noGrp="1"/>
          </p:cNvSpPr>
          <p:nvPr>
            <p:ph type="sldNum" sz="quarter" idx="10"/>
          </p:nvPr>
        </p:nvSpPr>
        <p:spPr/>
        <p:txBody>
          <a:bodyPr/>
          <a:lstStyle/>
          <a:p>
            <a:fld id="{4179449E-6FBB-2343-B3AE-D1EFA46A6E77}" type="slidenum">
              <a:rPr lang="en-US" smtClean="0"/>
              <a:pPr/>
              <a:t>10</a:t>
            </a:fld>
            <a:endParaRPr lang="en-US"/>
          </a:p>
        </p:txBody>
      </p:sp>
    </p:spTree>
    <p:extLst>
      <p:ext uri="{BB962C8B-B14F-4D97-AF65-F5344CB8AC3E}">
        <p14:creationId xmlns:p14="http://schemas.microsoft.com/office/powerpoint/2010/main" val="128952904"/>
      </p:ext>
    </p:extLst>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D179262-7FCA-4DFF-9FD7-091989C60C3F}"/>
              </a:ext>
            </a:extLst>
          </p:cNvPr>
          <p:cNvSpPr>
            <a:spLocks noGrp="1"/>
          </p:cNvSpPr>
          <p:nvPr>
            <p:ph type="body" sz="quarter" idx="10"/>
          </p:nvPr>
        </p:nvSpPr>
        <p:spPr>
          <a:xfrm>
            <a:off x="382772" y="411783"/>
            <a:ext cx="10921723" cy="842859"/>
          </a:xfrm>
          <a:ln w="28575">
            <a:solidFill>
              <a:schemeClr val="tx1"/>
            </a:solidFill>
          </a:ln>
        </p:spPr>
        <p:txBody>
          <a:bodyPr lIns="91440" tIns="45720" rIns="91440" bIns="45720" anchor="t"/>
          <a:lstStyle/>
          <a:p>
            <a:pPr algn="ctr"/>
            <a:r>
              <a:rPr lang="en-US" sz="4400">
                <a:latin typeface="Arial"/>
                <a:cs typeface="Arial"/>
              </a:rPr>
              <a:t>Website Updates</a:t>
            </a:r>
          </a:p>
        </p:txBody>
      </p:sp>
      <p:sp>
        <p:nvSpPr>
          <p:cNvPr id="9" name="Slide Number Placeholder 8">
            <a:extLst>
              <a:ext uri="{FF2B5EF4-FFF2-40B4-BE49-F238E27FC236}">
                <a16:creationId xmlns:a16="http://schemas.microsoft.com/office/drawing/2014/main" id="{631521DB-41C6-451F-8AE7-4D0178710DF4}"/>
              </a:ext>
            </a:extLst>
          </p:cNvPr>
          <p:cNvSpPr>
            <a:spLocks noGrp="1"/>
          </p:cNvSpPr>
          <p:nvPr>
            <p:ph type="sldNum" sz="quarter" idx="2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4179449E-6FBB-2343-B3AE-D1EFA46A6E77}" type="slidenum">
              <a:rPr kumimoji="0" lang="en-US" sz="1800" b="1"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11</a:t>
            </a:fld>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95DD551A-3ECB-71CC-15B6-07E5C6963158}"/>
              </a:ext>
            </a:extLst>
          </p:cNvPr>
          <p:cNvSpPr txBox="1"/>
          <p:nvPr/>
        </p:nvSpPr>
        <p:spPr>
          <a:xfrm>
            <a:off x="444311" y="1498600"/>
            <a:ext cx="10789920" cy="13542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1000">
              <a:latin typeface="Georgia"/>
              <a:cs typeface="Segoe UI"/>
            </a:endParaRPr>
          </a:p>
          <a:p>
            <a:endParaRPr lang="en-US">
              <a:cs typeface="Segoe UI"/>
            </a:endParaRPr>
          </a:p>
          <a:p>
            <a:endParaRPr lang="en-US">
              <a:cs typeface="Segoe UI"/>
            </a:endParaRPr>
          </a:p>
          <a:p>
            <a:endParaRPr lang="en-US">
              <a:cs typeface="Segoe UI"/>
            </a:endParaRPr>
          </a:p>
          <a:p>
            <a:endParaRPr lang="en-US" b="1">
              <a:cs typeface="Segoe UI"/>
            </a:endParaRPr>
          </a:p>
        </p:txBody>
      </p:sp>
      <p:sp>
        <p:nvSpPr>
          <p:cNvPr id="5" name="TextBox 4">
            <a:extLst>
              <a:ext uri="{FF2B5EF4-FFF2-40B4-BE49-F238E27FC236}">
                <a16:creationId xmlns:a16="http://schemas.microsoft.com/office/drawing/2014/main" id="{F559F349-1E9B-28A3-8F5F-BDC66D83AE45}"/>
              </a:ext>
            </a:extLst>
          </p:cNvPr>
          <p:cNvSpPr txBox="1"/>
          <p:nvPr/>
        </p:nvSpPr>
        <p:spPr>
          <a:xfrm>
            <a:off x="949569" y="1990970"/>
            <a:ext cx="10558583"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latin typeface="Georgia"/>
              </a:rPr>
              <a:t>TDA is working on website updates for FDP for NLSP, TEFAP, CSFP, FMNP and SFMNP.</a:t>
            </a:r>
            <a:endParaRPr lang="en-US"/>
          </a:p>
          <a:p>
            <a:pPr marL="285750" indent="-285750">
              <a:buFont typeface="Arial"/>
              <a:buChar char="•"/>
            </a:pPr>
            <a:endParaRPr lang="en-US">
              <a:latin typeface="Georgia"/>
            </a:endParaRPr>
          </a:p>
          <a:p>
            <a:pPr marL="285750" indent="-285750">
              <a:buFont typeface="Arial"/>
              <a:buChar char="•"/>
            </a:pPr>
            <a:r>
              <a:rPr lang="en-US">
                <a:latin typeface="Georgia"/>
              </a:rPr>
              <a:t>Improve end-user navigational experience</a:t>
            </a:r>
          </a:p>
          <a:p>
            <a:pPr marL="285750" indent="-285750">
              <a:buFont typeface="Arial"/>
              <a:buChar char="•"/>
            </a:pPr>
            <a:endParaRPr lang="en-US">
              <a:latin typeface="Georgia"/>
            </a:endParaRPr>
          </a:p>
          <a:p>
            <a:pPr marL="285750" indent="-285750">
              <a:buFont typeface="Arial"/>
              <a:buChar char="•"/>
            </a:pPr>
            <a:r>
              <a:rPr lang="en-US">
                <a:latin typeface="Georgia"/>
              </a:rPr>
              <a:t>Provide continuity across all programs</a:t>
            </a:r>
          </a:p>
          <a:p>
            <a:pPr marL="285750" indent="-285750">
              <a:buFont typeface="Arial"/>
              <a:buChar char="•"/>
            </a:pPr>
            <a:endParaRPr lang="en-US">
              <a:latin typeface="Georgia"/>
            </a:endParaRPr>
          </a:p>
          <a:p>
            <a:pPr marL="285750" indent="-285750">
              <a:buFont typeface="Arial"/>
              <a:buChar char="•"/>
            </a:pPr>
            <a:r>
              <a:rPr lang="en-US">
                <a:latin typeface="Georgia"/>
              </a:rPr>
              <a:t>Provide more consistent and concise information </a:t>
            </a:r>
          </a:p>
          <a:p>
            <a:pPr marL="285750" indent="-285750">
              <a:buFont typeface="Arial"/>
              <a:buChar char="•"/>
            </a:pPr>
            <a:endParaRPr lang="en-US">
              <a:latin typeface="Georgia"/>
            </a:endParaRPr>
          </a:p>
          <a:p>
            <a:pPr marL="285750" indent="-285750">
              <a:buFont typeface="Arial"/>
              <a:buChar char="•"/>
            </a:pPr>
            <a:r>
              <a:rPr lang="en-US">
                <a:latin typeface="Georgia"/>
              </a:rPr>
              <a:t>Demo forthcoming</a:t>
            </a:r>
          </a:p>
        </p:txBody>
      </p:sp>
    </p:spTree>
    <p:extLst>
      <p:ext uri="{BB962C8B-B14F-4D97-AF65-F5344CB8AC3E}">
        <p14:creationId xmlns:p14="http://schemas.microsoft.com/office/powerpoint/2010/main" val="3435224314"/>
      </p:ext>
    </p:extLst>
  </p:cSld>
  <p:clrMapOvr>
    <a:masterClrMapping/>
  </p:clrMapOvr>
  <p:transition spd="slow">
    <p:wipe/>
  </p:transition>
</p:sld>
</file>

<file path=ppt/theme/theme1.xml><?xml version="1.0" encoding="utf-8"?>
<a:theme xmlns:a="http://schemas.openxmlformats.org/drawingml/2006/main" name="Office Theme">
  <a:themeElements>
    <a:clrScheme name="Custom 13">
      <a:dk1>
        <a:srgbClr val="000000"/>
      </a:dk1>
      <a:lt1>
        <a:srgbClr val="FFFFFF"/>
      </a:lt1>
      <a:dk2>
        <a:srgbClr val="FF9300"/>
      </a:dk2>
      <a:lt2>
        <a:srgbClr val="EBEBEB"/>
      </a:lt2>
      <a:accent1>
        <a:srgbClr val="EE1B2E"/>
      </a:accent1>
      <a:accent2>
        <a:srgbClr val="F2594D"/>
      </a:accent2>
      <a:accent3>
        <a:srgbClr val="F6987F"/>
      </a:accent3>
      <a:accent4>
        <a:srgbClr val="E9943A"/>
      </a:accent4>
      <a:accent5>
        <a:srgbClr val="61BD48"/>
      </a:accent5>
      <a:accent6>
        <a:srgbClr val="FF7C00"/>
      </a:accent6>
      <a:hlink>
        <a:srgbClr val="000000"/>
      </a:hlink>
      <a:folHlink>
        <a:srgbClr val="A5A5A5"/>
      </a:folHlink>
    </a:clrScheme>
    <a:fontScheme name="Century Gothic">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E148292DCCD3243BD88A1B02B25D2EE" ma:contentTypeVersion="14" ma:contentTypeDescription="Create a new document." ma:contentTypeScope="" ma:versionID="a9e63ac17000d51cb17757224f311b4d">
  <xsd:schema xmlns:xsd="http://www.w3.org/2001/XMLSchema" xmlns:xs="http://www.w3.org/2001/XMLSchema" xmlns:p="http://schemas.microsoft.com/office/2006/metadata/properties" xmlns:ns3="42885fea-74c9-4729-88c6-2ce77fed68ec" xmlns:ns4="3eb9ff95-4672-440e-884a-8dd818b3a0cd" targetNamespace="http://schemas.microsoft.com/office/2006/metadata/properties" ma:root="true" ma:fieldsID="55f9dbc4796675d109d176b553595544" ns3:_="" ns4:_="">
    <xsd:import namespace="42885fea-74c9-4729-88c6-2ce77fed68ec"/>
    <xsd:import namespace="3eb9ff95-4672-440e-884a-8dd818b3a0cd"/>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3:MediaServiceAutoKeyPoints" minOccurs="0"/>
                <xsd:element ref="ns3:MediaServiceKeyPoints" minOccurs="0"/>
                <xsd:element ref="ns3:MediaServiceLocation" minOccurs="0"/>
                <xsd:element ref="ns4:SharedWithUsers" minOccurs="0"/>
                <xsd:element ref="ns4:SharedWithDetails" minOccurs="0"/>
                <xsd:element ref="ns4:SharingHintHash"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2885fea-74c9-4729-88c6-2ce77fed68e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eb9ff95-4672-440e-884a-8dd818b3a0cd"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47A22E0-19D6-467E-827D-546687BB15F4}">
  <ds:schemaRefs>
    <ds:schemaRef ds:uri="3eb9ff95-4672-440e-884a-8dd818b3a0cd"/>
    <ds:schemaRef ds:uri="42885fea-74c9-4729-88c6-2ce77fed68e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E3A2AEB7-73C1-4C9E-A530-D1B7363E6C7B}">
  <ds:schemaRefs>
    <ds:schemaRef ds:uri="http://schemas.microsoft.com/sharepoint/v3/contenttype/forms"/>
  </ds:schemaRefs>
</ds:datastoreItem>
</file>

<file path=customXml/itemProps3.xml><?xml version="1.0" encoding="utf-8"?>
<ds:datastoreItem xmlns:ds="http://schemas.openxmlformats.org/officeDocument/2006/customXml" ds:itemID="{676622C9-BE66-4155-835C-799F802351FA}">
  <ds:schemaRefs>
    <ds:schemaRef ds:uri="3eb9ff95-4672-440e-884a-8dd818b3a0cd"/>
    <ds:schemaRef ds:uri="42885fea-74c9-4729-88c6-2ce77fed68e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0</TotalTime>
  <Words>772</Words>
  <Application>Microsoft Office PowerPoint</Application>
  <PresentationFormat>Widescreen</PresentationFormat>
  <Paragraphs>115</Paragraphs>
  <Slides>11</Slides>
  <Notes>8</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11</vt:i4>
      </vt:variant>
    </vt:vector>
  </HeadingPairs>
  <TitlesOfParts>
    <vt:vector size="22" baseType="lpstr">
      <vt:lpstr>Arial</vt:lpstr>
      <vt:lpstr>Arial Black</vt:lpstr>
      <vt:lpstr>Arial,Sans-Serif</vt:lpstr>
      <vt:lpstr>Calibri</vt:lpstr>
      <vt:lpstr>Century Gothic</vt:lpstr>
      <vt:lpstr>Courier New,monospace</vt:lpstr>
      <vt:lpstr>Georgia</vt:lpstr>
      <vt:lpstr>Rockwell</vt:lpstr>
      <vt:lpstr>Segoe UI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Fajar Indra</dc:creator>
  <cp:lastModifiedBy>David Dierksen</cp:lastModifiedBy>
  <cp:revision>2</cp:revision>
  <dcterms:created xsi:type="dcterms:W3CDTF">2016-11-18T06:06:25Z</dcterms:created>
  <dcterms:modified xsi:type="dcterms:W3CDTF">2025-02-12T20:54:19Z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0x0101003E148292DCCD3243BD88A1B02B25D2EE</vt:lpwstr>
  </property>
</Properties>
</file>